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 id="2147483674" r:id="rId3"/>
  </p:sldMasterIdLst>
  <p:notesMasterIdLst>
    <p:notesMasterId r:id="rId20"/>
  </p:notesMasterIdLst>
  <p:sldIdLst>
    <p:sldId id="299" r:id="rId4"/>
    <p:sldId id="587" r:id="rId5"/>
    <p:sldId id="589" r:id="rId6"/>
    <p:sldId id="550" r:id="rId7"/>
    <p:sldId id="595" r:id="rId8"/>
    <p:sldId id="593" r:id="rId9"/>
    <p:sldId id="602" r:id="rId10"/>
    <p:sldId id="597" r:id="rId11"/>
    <p:sldId id="598" r:id="rId12"/>
    <p:sldId id="599" r:id="rId13"/>
    <p:sldId id="600" r:id="rId14"/>
    <p:sldId id="601" r:id="rId15"/>
    <p:sldId id="603" r:id="rId16"/>
    <p:sldId id="594" r:id="rId17"/>
    <p:sldId id="596" r:id="rId18"/>
    <p:sldId id="555" r:id="rId1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39"/>
    <p:restoredTop sz="88148"/>
  </p:normalViewPr>
  <p:slideViewPr>
    <p:cSldViewPr snapToGrid="0">
      <p:cViewPr>
        <p:scale>
          <a:sx n="140" d="100"/>
          <a:sy n="140" d="100"/>
        </p:scale>
        <p:origin x="584"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svg>
</file>

<file path=ppt/media/image14.png>
</file>

<file path=ppt/media/image2.png>
</file>

<file path=ppt/media/image3.png>
</file>

<file path=ppt/media/image4.jpe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09D9BB-1ECD-EF48-BD93-59A2EE8130A2}" type="datetimeFigureOut">
              <a:rPr lang="en-US" smtClean="0"/>
              <a:t>4/5/23</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6054D8-0948-B24D-83D0-611208AD8C1E}" type="slidenum">
              <a:rPr lang="en-US" smtClean="0"/>
              <a:t>‹N°›</a:t>
            </a:fld>
            <a:endParaRPr lang="en-US"/>
          </a:p>
        </p:txBody>
      </p:sp>
    </p:spTree>
    <p:extLst>
      <p:ext uri="{BB962C8B-B14F-4D97-AF65-F5344CB8AC3E}">
        <p14:creationId xmlns:p14="http://schemas.microsoft.com/office/powerpoint/2010/main" val="3106456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1037" y="4722694"/>
            <a:ext cx="5737869" cy="4474131"/>
          </a:xfrm>
        </p:spPr>
        <p:txBody>
          <a:bodyPr/>
          <a:lstStyle/>
          <a:p>
            <a:pPr marL="90488" indent="-90488">
              <a:spcAft>
                <a:spcPts val="300"/>
              </a:spcAft>
            </a:pPr>
            <a:r>
              <a:rPr lang="en-US" sz="1000" u="sng" dirty="0"/>
              <a:t>Processed changes</a:t>
            </a:r>
            <a:r>
              <a:rPr lang="en-US" sz="1000" dirty="0"/>
              <a:t>:</a:t>
            </a:r>
          </a:p>
          <a:p>
            <a:pPr marL="228600" indent="-228600">
              <a:spcAft>
                <a:spcPts val="300"/>
              </a:spcAft>
              <a:buFont typeface="+mj-lt"/>
              <a:buAutoNum type="arabicPeriod"/>
            </a:pPr>
            <a:r>
              <a:rPr lang="en-US" sz="1000" dirty="0"/>
              <a:t>Retailer-Supplier split on a lower level (</a:t>
            </a:r>
            <a:r>
              <a:rPr lang="en-US" sz="1000" u="sng" dirty="0"/>
              <a:t>within </a:t>
            </a:r>
            <a:r>
              <a:rPr lang="en-US" sz="1000" dirty="0"/>
              <a:t>the capabilities) as AFKL needs to perform both roles.  </a:t>
            </a:r>
          </a:p>
          <a:p>
            <a:pPr marL="228600" indent="-228600">
              <a:spcAft>
                <a:spcPts val="300"/>
              </a:spcAft>
              <a:buFont typeface="+mj-lt"/>
              <a:buAutoNum type="arabicPeriod"/>
            </a:pPr>
            <a:r>
              <a:rPr lang="en-US" sz="1000" dirty="0"/>
              <a:t>Merge package catalog with product catalog capability.</a:t>
            </a:r>
          </a:p>
          <a:p>
            <a:pPr marL="228600" indent="-228600">
              <a:spcAft>
                <a:spcPts val="300"/>
              </a:spcAft>
              <a:buFont typeface="+mj-lt"/>
              <a:buAutoNum type="arabicPeriod"/>
            </a:pPr>
            <a:r>
              <a:rPr lang="en-US" sz="1000" dirty="0"/>
              <a:t>Merge Package pricing rules with Product (&amp; package) Pricing capability</a:t>
            </a:r>
          </a:p>
          <a:p>
            <a:pPr marL="228600" indent="-228600">
              <a:spcAft>
                <a:spcPts val="300"/>
              </a:spcAft>
              <a:buFont typeface="+mj-lt"/>
              <a:buAutoNum type="arabicPeriod"/>
            </a:pPr>
            <a:r>
              <a:rPr lang="en-US" sz="1000" dirty="0"/>
              <a:t>Rename pricing in offer to (“Dynamic/Offer pricing”) </a:t>
            </a:r>
          </a:p>
          <a:p>
            <a:pPr marL="228600" indent="-228600">
              <a:spcAft>
                <a:spcPts val="300"/>
              </a:spcAft>
              <a:buFont typeface="+mj-lt"/>
              <a:buAutoNum type="arabicPeriod"/>
            </a:pPr>
            <a:r>
              <a:rPr lang="en-US" sz="1000" dirty="0"/>
              <a:t>Merge Package Offer with Product </a:t>
            </a:r>
            <a:r>
              <a:rPr lang="en-US" sz="1000" dirty="0" err="1"/>
              <a:t>Offer.Add</a:t>
            </a:r>
            <a:r>
              <a:rPr lang="en-US" sz="1000" dirty="0"/>
              <a:t> ‘packaging’ as a sub capability of create offer</a:t>
            </a:r>
          </a:p>
          <a:p>
            <a:pPr marL="228600" indent="-228600">
              <a:spcAft>
                <a:spcPts val="300"/>
              </a:spcAft>
              <a:buFont typeface="+mj-lt"/>
              <a:buAutoNum type="arabicPeriod"/>
            </a:pPr>
            <a:r>
              <a:rPr lang="en-US" sz="1000" dirty="0">
                <a:solidFill>
                  <a:srgbClr val="FF0000"/>
                </a:solidFill>
              </a:rPr>
              <a:t>Retailer-Supplier (partner) management is merged with retailer-supplier agreements capability</a:t>
            </a:r>
          </a:p>
          <a:p>
            <a:pPr>
              <a:spcAft>
                <a:spcPts val="300"/>
              </a:spcAft>
            </a:pPr>
            <a:endParaRPr lang="en-US" sz="1000" dirty="0"/>
          </a:p>
          <a:p>
            <a:pPr>
              <a:spcAft>
                <a:spcPts val="300"/>
              </a:spcAft>
            </a:pPr>
            <a:r>
              <a:rPr lang="en-US" sz="1000" u="sng" dirty="0"/>
              <a:t>Open questions/actions:</a:t>
            </a:r>
          </a:p>
          <a:p>
            <a:pPr marL="228600" indent="-228600">
              <a:spcAft>
                <a:spcPts val="300"/>
              </a:spcAft>
              <a:buAutoNum type="arabicPeriod"/>
            </a:pPr>
            <a:r>
              <a:rPr lang="en-US" sz="1000" dirty="0">
                <a:solidFill>
                  <a:srgbClr val="FF0000"/>
                </a:solidFill>
              </a:rPr>
              <a:t>Do we need an “offer display optimization” capability (related to Seller actor role?)</a:t>
            </a:r>
          </a:p>
          <a:p>
            <a:pPr marL="228600" indent="-228600">
              <a:spcAft>
                <a:spcPts val="300"/>
              </a:spcAft>
              <a:buAutoNum type="arabicPeriod"/>
            </a:pPr>
            <a:r>
              <a:rPr lang="en-US" sz="1000" dirty="0"/>
              <a:t>Do we need a customer support capability (in fulfillment)? </a:t>
            </a:r>
          </a:p>
          <a:p>
            <a:pPr marL="228600" indent="-228600">
              <a:spcAft>
                <a:spcPts val="300"/>
              </a:spcAft>
              <a:buAutoNum type="arabicPeriod"/>
            </a:pPr>
            <a:r>
              <a:rPr lang="en-US" sz="1000" dirty="0"/>
              <a:t>Resolve unbalance on the abstraction level / granularity of Sales vs. Fulfillment capabilities E.g. Offer Creation vs. Disruption Handling.  </a:t>
            </a:r>
          </a:p>
          <a:p>
            <a:pPr marL="228600" indent="-228600">
              <a:spcAft>
                <a:spcPts val="300"/>
              </a:spcAft>
              <a:buAutoNum type="arabicPeriod"/>
            </a:pPr>
            <a:r>
              <a:rPr lang="en-US" sz="1000" dirty="0">
                <a:solidFill>
                  <a:srgbClr val="FF0000"/>
                </a:solidFill>
              </a:rPr>
              <a:t>Clarify role of actors i.r.t. capabilities, complete descriptions of capabilities. </a:t>
            </a:r>
          </a:p>
          <a:p>
            <a:pPr marL="90488" indent="-90488">
              <a:spcAft>
                <a:spcPts val="300"/>
              </a:spcAft>
              <a:buAutoNum type="arabicPeriod" startAt="2"/>
            </a:pPr>
            <a:endParaRPr lang="en-US" sz="1000" dirty="0">
              <a:solidFill>
                <a:srgbClr val="FF0000"/>
              </a:solidFill>
            </a:endParaRPr>
          </a:p>
          <a:p>
            <a:pPr>
              <a:spcAft>
                <a:spcPts val="300"/>
              </a:spcAft>
            </a:pPr>
            <a:endParaRPr lang="en-IN" sz="90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64D8C18-3FDA-439C-90EC-D1127BE13122}" type="slidenum">
              <a:rPr kumimoji="0" lang="en-GB"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1096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9FB513-E4ED-3943-8055-C9B90C84D96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987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9FB513-E4ED-3943-8055-C9B90C84D96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0941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t>Offer engine fait </a:t>
            </a:r>
            <a:r>
              <a:rPr lang="en-US" dirty="0" err="1"/>
              <a:t>une</a:t>
            </a:r>
            <a:r>
              <a:rPr lang="en-US" dirty="0"/>
              <a:t> </a:t>
            </a:r>
            <a:r>
              <a:rPr lang="en-US" dirty="0" err="1"/>
              <a:t>offre</a:t>
            </a:r>
            <a:r>
              <a:rPr lang="en-US" dirty="0"/>
              <a:t> pour </a:t>
            </a:r>
            <a:r>
              <a:rPr lang="en-US" dirty="0" err="1"/>
              <a:t>laquelle</a:t>
            </a:r>
            <a:r>
              <a:rPr lang="en-US" dirty="0"/>
              <a:t> a </a:t>
            </a:r>
            <a:r>
              <a:rPr lang="en-US" dirty="0" err="1"/>
              <a:t>l’instant</a:t>
            </a:r>
            <a:r>
              <a:rPr lang="en-US" dirty="0"/>
              <a:t> t on </a:t>
            </a:r>
            <a:r>
              <a:rPr lang="en-US" dirty="0" err="1"/>
              <a:t>sait</a:t>
            </a:r>
            <a:r>
              <a:rPr lang="en-US" dirty="0"/>
              <a:t> </a:t>
            </a:r>
            <a:r>
              <a:rPr lang="en-US" dirty="0" err="1"/>
              <a:t>qu’on</a:t>
            </a:r>
            <a:r>
              <a:rPr lang="en-US" dirty="0"/>
              <a:t> </a:t>
            </a:r>
            <a:r>
              <a:rPr lang="en-US" dirty="0" err="1"/>
              <a:t>peu</a:t>
            </a:r>
            <a:r>
              <a:rPr lang="en-US" dirty="0"/>
              <a:t> la </a:t>
            </a:r>
            <a:r>
              <a:rPr lang="en-US" dirty="0" err="1"/>
              <a:t>dlivrer</a:t>
            </a:r>
            <a:endParaRPr lang="en-US" dirty="0"/>
          </a:p>
          <a:p>
            <a:endParaRPr lang="en-US" dirty="0"/>
          </a:p>
          <a:p>
            <a:r>
              <a:rPr lang="en-US" dirty="0"/>
              <a:t>Why </a:t>
            </a:r>
            <a:r>
              <a:rPr lang="en-US" dirty="0" err="1"/>
              <a:t>ProductCatalog</a:t>
            </a:r>
            <a:r>
              <a:rPr lang="en-US" dirty="0"/>
              <a:t> : Integration des offers a priori incompatible … entre different types of Airlines / interline </a:t>
            </a:r>
            <a:r>
              <a:rPr lang="en-US" dirty="0" err="1"/>
              <a:t>mais</a:t>
            </a:r>
            <a:r>
              <a:rPr lang="en-US" dirty="0"/>
              <a:t> </a:t>
            </a:r>
            <a:r>
              <a:rPr lang="en-US" dirty="0" err="1"/>
              <a:t>aussi</a:t>
            </a:r>
            <a:r>
              <a:rPr lang="en-US" dirty="0"/>
              <a:t> </a:t>
            </a:r>
            <a:r>
              <a:rPr lang="en-US" dirty="0" err="1"/>
              <a:t>autres</a:t>
            </a:r>
            <a:r>
              <a:rPr lang="en-US" dirty="0"/>
              <a:t> </a:t>
            </a:r>
            <a:r>
              <a:rPr lang="en-US" dirty="0" err="1"/>
              <a:t>acteurs</a:t>
            </a:r>
            <a:r>
              <a:rPr lang="en-US" dirty="0"/>
              <a:t> Car / Hotel </a:t>
            </a:r>
            <a:r>
              <a:rPr lang="en-US" dirty="0" err="1"/>
              <a:t>etc</a:t>
            </a:r>
            <a:r>
              <a:rPr lang="en-US" dirty="0"/>
              <a:t> </a:t>
            </a:r>
            <a:r>
              <a:rPr lang="en-US" dirty="0" err="1"/>
              <a:t>etc</a:t>
            </a:r>
            <a:r>
              <a:rPr lang="en-US" dirty="0"/>
              <a:t> … </a:t>
            </a:r>
          </a:p>
          <a:p>
            <a:r>
              <a:rPr lang="en-US" dirty="0"/>
              <a:t>Roadmap a </a:t>
            </a:r>
            <a:r>
              <a:rPr lang="en-US" dirty="0" err="1"/>
              <a:t>quel</a:t>
            </a:r>
            <a:r>
              <a:rPr lang="en-US" dirty="0"/>
              <a:t> moment </a:t>
            </a:r>
            <a:r>
              <a:rPr lang="en-US" dirty="0" err="1"/>
              <a:t>commencent</a:t>
            </a:r>
            <a:r>
              <a:rPr lang="en-US" dirty="0"/>
              <a:t> </a:t>
            </a:r>
            <a:r>
              <a:rPr lang="en-US" dirty="0" err="1"/>
              <a:t>t’on</a:t>
            </a:r>
            <a:r>
              <a:rPr lang="en-US" dirty="0"/>
              <a:t> de le deployer sur quelle perimeter</a:t>
            </a:r>
          </a:p>
          <a:p>
            <a:endParaRPr lang="en-US" dirty="0"/>
          </a:p>
          <a:p>
            <a:pPr marL="171450" indent="-171450">
              <a:buFontTx/>
              <a:buChar char="-"/>
            </a:pPr>
            <a:r>
              <a:rPr lang="en-US" dirty="0"/>
              <a:t>SAF</a:t>
            </a:r>
          </a:p>
          <a:p>
            <a:pPr marL="171450" indent="-171450">
              <a:buFontTx/>
              <a:buChar char="-"/>
            </a:pPr>
            <a:r>
              <a:rPr lang="en-US" dirty="0"/>
              <a:t>Fr G: demander des </a:t>
            </a:r>
            <a:r>
              <a:rPr lang="en-US" dirty="0" err="1"/>
              <a:t>produits</a:t>
            </a:r>
            <a:r>
              <a:rPr lang="en-US" dirty="0"/>
              <a:t> jamais fait car trop </a:t>
            </a:r>
            <a:r>
              <a:rPr lang="en-US" dirty="0" err="1"/>
              <a:t>complique</a:t>
            </a:r>
            <a:r>
              <a:rPr lang="en-US" dirty="0"/>
              <a:t> </a:t>
            </a:r>
          </a:p>
          <a:p>
            <a:pPr marL="171450" indent="-171450">
              <a:buFontTx/>
              <a:buChar char="-"/>
            </a:pPr>
            <a:r>
              <a:rPr lang="en-US" dirty="0"/>
              <a:t>Requirements a </a:t>
            </a:r>
            <a:r>
              <a:rPr lang="en-US" dirty="0" err="1"/>
              <a:t>pousser</a:t>
            </a:r>
            <a:r>
              <a:rPr lang="en-US" dirty="0"/>
              <a:t> cote IATA</a:t>
            </a: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9FB513-E4ED-3943-8055-C9B90C84D96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92043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t>Sell Not Flights but seat assignments ( right to fly ) </a:t>
            </a:r>
          </a:p>
        </p:txBody>
      </p:sp>
      <p:sp>
        <p:nvSpPr>
          <p:cNvPr id="4" name="Espace réservé du numéro de diapositive 3"/>
          <p:cNvSpPr>
            <a:spLocks noGrp="1"/>
          </p:cNvSpPr>
          <p:nvPr>
            <p:ph type="sldNum" sz="quarter" idx="5"/>
          </p:nvPr>
        </p:nvSpPr>
        <p:spPr/>
        <p:txBody>
          <a:bodyPr/>
          <a:lstStyle/>
          <a:p>
            <a:fld id="{1E9FB513-E4ED-3943-8055-C9B90C84D96A}" type="slidenum">
              <a:rPr lang="en-US" smtClean="0"/>
              <a:t>16</a:t>
            </a:fld>
            <a:endParaRPr lang="en-US"/>
          </a:p>
        </p:txBody>
      </p:sp>
    </p:spTree>
    <p:extLst>
      <p:ext uri="{BB962C8B-B14F-4D97-AF65-F5344CB8AC3E}">
        <p14:creationId xmlns:p14="http://schemas.microsoft.com/office/powerpoint/2010/main" val="8322843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9FB513-E4ED-3943-8055-C9B90C84D96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34264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9FB513-E4ED-3943-8055-C9B90C84D96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6370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9FB513-E4ED-3943-8055-C9B90C84D96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27167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9FB513-E4ED-3943-8055-C9B90C84D96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681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t>This may actually be part of the optional elements which can be requested. As the prices </a:t>
            </a:r>
            <a:r>
              <a:rPr lang="en-US" dirty="0" err="1"/>
              <a:t>e.g</a:t>
            </a:r>
            <a:r>
              <a:rPr lang="en-US" dirty="0"/>
              <a:t>; in the French case are public we need a means to communicate them. So if available then communicated ? </a:t>
            </a:r>
          </a:p>
          <a:p>
            <a:r>
              <a:rPr lang="en-US" dirty="0"/>
              <a:t>That needs clarification.</a:t>
            </a: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9FB513-E4ED-3943-8055-C9B90C84D96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30292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t>Do we need a s ort of discovery service ? Who does sell what ? ….  IETF ?</a:t>
            </a: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9FB513-E4ED-3943-8055-C9B90C84D96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28104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dirty="0"/>
              <a:t>Do we need a s ort of discovery service ? Who does sell what ? ….  IETF ?</a:t>
            </a: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9FB513-E4ED-3943-8055-C9B90C84D96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2488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9FB513-E4ED-3943-8055-C9B90C84D96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2107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2831E55-842D-2AA0-D7FA-39C725212EDE}"/>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en-US"/>
          </a:p>
        </p:txBody>
      </p:sp>
      <p:sp>
        <p:nvSpPr>
          <p:cNvPr id="3" name="Sous-titre 2">
            <a:extLst>
              <a:ext uri="{FF2B5EF4-FFF2-40B4-BE49-F238E27FC236}">
                <a16:creationId xmlns:a16="http://schemas.microsoft.com/office/drawing/2014/main" id="{B46CC9C7-2B88-2A3B-35DF-454492E29F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sp>
        <p:nvSpPr>
          <p:cNvPr id="4" name="Espace réservé de la date 3">
            <a:extLst>
              <a:ext uri="{FF2B5EF4-FFF2-40B4-BE49-F238E27FC236}">
                <a16:creationId xmlns:a16="http://schemas.microsoft.com/office/drawing/2014/main" id="{2531422B-63F0-A2F3-8BB7-406BC9BE404B}"/>
              </a:ext>
            </a:extLst>
          </p:cNvPr>
          <p:cNvSpPr>
            <a:spLocks noGrp="1"/>
          </p:cNvSpPr>
          <p:nvPr>
            <p:ph type="dt" sz="half" idx="10"/>
          </p:nvPr>
        </p:nvSpPr>
        <p:spPr/>
        <p:txBody>
          <a:bodyPr/>
          <a:lstStyle/>
          <a:p>
            <a:fld id="{E2665E9F-4665-7747-927B-EC4776BC697B}" type="datetimeFigureOut">
              <a:rPr lang="en-US" smtClean="0"/>
              <a:t>4/5/23</a:t>
            </a:fld>
            <a:endParaRPr lang="en-US"/>
          </a:p>
        </p:txBody>
      </p:sp>
      <p:sp>
        <p:nvSpPr>
          <p:cNvPr id="5" name="Espace réservé du pied de page 4">
            <a:extLst>
              <a:ext uri="{FF2B5EF4-FFF2-40B4-BE49-F238E27FC236}">
                <a16:creationId xmlns:a16="http://schemas.microsoft.com/office/drawing/2014/main" id="{D084310C-DD6F-2E4F-78A7-E9B8085A43A8}"/>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10F03769-E2AD-78BB-C448-B5D55FF757CC}"/>
              </a:ext>
            </a:extLst>
          </p:cNvPr>
          <p:cNvSpPr>
            <a:spLocks noGrp="1"/>
          </p:cNvSpPr>
          <p:nvPr>
            <p:ph type="sldNum" sz="quarter" idx="12"/>
          </p:nvPr>
        </p:nvSpPr>
        <p:spPr/>
        <p:txBody>
          <a:bodyPr/>
          <a:lstStyle/>
          <a:p>
            <a:fld id="{1C2973CE-E05D-444F-A8B8-4EB09BBBFF21}" type="slidenum">
              <a:rPr lang="en-US" smtClean="0"/>
              <a:t>‹N°›</a:t>
            </a:fld>
            <a:endParaRPr lang="en-US"/>
          </a:p>
        </p:txBody>
      </p:sp>
    </p:spTree>
    <p:extLst>
      <p:ext uri="{BB962C8B-B14F-4D97-AF65-F5344CB8AC3E}">
        <p14:creationId xmlns:p14="http://schemas.microsoft.com/office/powerpoint/2010/main" val="25039773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9E5714-AB84-7321-2960-7BE4C83BBD79}"/>
              </a:ext>
            </a:extLst>
          </p:cNvPr>
          <p:cNvSpPr>
            <a:spLocks noGrp="1"/>
          </p:cNvSpPr>
          <p:nvPr>
            <p:ph type="title"/>
          </p:nvPr>
        </p:nvSpPr>
        <p:spPr/>
        <p:txBody>
          <a:bodyPr/>
          <a:lstStyle/>
          <a:p>
            <a:r>
              <a:rPr lang="fr-FR"/>
              <a:t>Modifiez le style du titre</a:t>
            </a:r>
            <a:endParaRPr lang="en-US"/>
          </a:p>
        </p:txBody>
      </p:sp>
      <p:sp>
        <p:nvSpPr>
          <p:cNvPr id="3" name="Espace réservé du texte vertical 2">
            <a:extLst>
              <a:ext uri="{FF2B5EF4-FFF2-40B4-BE49-F238E27FC236}">
                <a16:creationId xmlns:a16="http://schemas.microsoft.com/office/drawing/2014/main" id="{8873B5EC-B058-A177-4280-D689B3247212}"/>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2EEE3820-B132-62DE-D370-C0615E15D8BA}"/>
              </a:ext>
            </a:extLst>
          </p:cNvPr>
          <p:cNvSpPr>
            <a:spLocks noGrp="1"/>
          </p:cNvSpPr>
          <p:nvPr>
            <p:ph type="dt" sz="half" idx="10"/>
          </p:nvPr>
        </p:nvSpPr>
        <p:spPr/>
        <p:txBody>
          <a:bodyPr/>
          <a:lstStyle/>
          <a:p>
            <a:fld id="{E2665E9F-4665-7747-927B-EC4776BC697B}" type="datetimeFigureOut">
              <a:rPr lang="en-US" smtClean="0"/>
              <a:t>4/5/23</a:t>
            </a:fld>
            <a:endParaRPr lang="en-US"/>
          </a:p>
        </p:txBody>
      </p:sp>
      <p:sp>
        <p:nvSpPr>
          <p:cNvPr id="5" name="Espace réservé du pied de page 4">
            <a:extLst>
              <a:ext uri="{FF2B5EF4-FFF2-40B4-BE49-F238E27FC236}">
                <a16:creationId xmlns:a16="http://schemas.microsoft.com/office/drawing/2014/main" id="{359C81CA-464A-5614-6BBC-81F696CD6C7F}"/>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042CECF8-B76E-A864-5C4E-FD299DC4EFEC}"/>
              </a:ext>
            </a:extLst>
          </p:cNvPr>
          <p:cNvSpPr>
            <a:spLocks noGrp="1"/>
          </p:cNvSpPr>
          <p:nvPr>
            <p:ph type="sldNum" sz="quarter" idx="12"/>
          </p:nvPr>
        </p:nvSpPr>
        <p:spPr/>
        <p:txBody>
          <a:bodyPr/>
          <a:lstStyle/>
          <a:p>
            <a:fld id="{1C2973CE-E05D-444F-A8B8-4EB09BBBFF21}" type="slidenum">
              <a:rPr lang="en-US" smtClean="0"/>
              <a:t>‹N°›</a:t>
            </a:fld>
            <a:endParaRPr lang="en-US"/>
          </a:p>
        </p:txBody>
      </p:sp>
    </p:spTree>
    <p:extLst>
      <p:ext uri="{BB962C8B-B14F-4D97-AF65-F5344CB8AC3E}">
        <p14:creationId xmlns:p14="http://schemas.microsoft.com/office/powerpoint/2010/main" val="4052041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BA5B9B94-54EB-477C-1CEC-A7F701A7B075}"/>
              </a:ext>
            </a:extLst>
          </p:cNvPr>
          <p:cNvSpPr>
            <a:spLocks noGrp="1"/>
          </p:cNvSpPr>
          <p:nvPr>
            <p:ph type="title" orient="vert"/>
          </p:nvPr>
        </p:nvSpPr>
        <p:spPr>
          <a:xfrm>
            <a:off x="8724900" y="365125"/>
            <a:ext cx="2628900" cy="5811838"/>
          </a:xfrm>
        </p:spPr>
        <p:txBody>
          <a:bodyPr vert="eaVert"/>
          <a:lstStyle/>
          <a:p>
            <a:r>
              <a:rPr lang="fr-FR"/>
              <a:t>Modifiez le style du titre</a:t>
            </a:r>
            <a:endParaRPr lang="en-US"/>
          </a:p>
        </p:txBody>
      </p:sp>
      <p:sp>
        <p:nvSpPr>
          <p:cNvPr id="3" name="Espace réservé du texte vertical 2">
            <a:extLst>
              <a:ext uri="{FF2B5EF4-FFF2-40B4-BE49-F238E27FC236}">
                <a16:creationId xmlns:a16="http://schemas.microsoft.com/office/drawing/2014/main" id="{6AF844EB-22EF-9DA4-F801-BABB5B1640E0}"/>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1B1E38F4-CF44-27CA-FD21-2A3F6BCAE481}"/>
              </a:ext>
            </a:extLst>
          </p:cNvPr>
          <p:cNvSpPr>
            <a:spLocks noGrp="1"/>
          </p:cNvSpPr>
          <p:nvPr>
            <p:ph type="dt" sz="half" idx="10"/>
          </p:nvPr>
        </p:nvSpPr>
        <p:spPr/>
        <p:txBody>
          <a:bodyPr/>
          <a:lstStyle/>
          <a:p>
            <a:fld id="{E2665E9F-4665-7747-927B-EC4776BC697B}" type="datetimeFigureOut">
              <a:rPr lang="en-US" smtClean="0"/>
              <a:t>4/5/23</a:t>
            </a:fld>
            <a:endParaRPr lang="en-US"/>
          </a:p>
        </p:txBody>
      </p:sp>
      <p:sp>
        <p:nvSpPr>
          <p:cNvPr id="5" name="Espace réservé du pied de page 4">
            <a:extLst>
              <a:ext uri="{FF2B5EF4-FFF2-40B4-BE49-F238E27FC236}">
                <a16:creationId xmlns:a16="http://schemas.microsoft.com/office/drawing/2014/main" id="{ECADB62B-D145-AC4F-FABB-DE07282379AE}"/>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75C7CB1A-81B5-E382-464F-FA56B762684A}"/>
              </a:ext>
            </a:extLst>
          </p:cNvPr>
          <p:cNvSpPr>
            <a:spLocks noGrp="1"/>
          </p:cNvSpPr>
          <p:nvPr>
            <p:ph type="sldNum" sz="quarter" idx="12"/>
          </p:nvPr>
        </p:nvSpPr>
        <p:spPr/>
        <p:txBody>
          <a:bodyPr/>
          <a:lstStyle/>
          <a:p>
            <a:fld id="{1C2973CE-E05D-444F-A8B8-4EB09BBBFF21}" type="slidenum">
              <a:rPr lang="en-US" smtClean="0"/>
              <a:t>‹N°›</a:t>
            </a:fld>
            <a:endParaRPr lang="en-US"/>
          </a:p>
        </p:txBody>
      </p:sp>
    </p:spTree>
    <p:extLst>
      <p:ext uri="{BB962C8B-B14F-4D97-AF65-F5344CB8AC3E}">
        <p14:creationId xmlns:p14="http://schemas.microsoft.com/office/powerpoint/2010/main" val="30158977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6" name="Rectangle 6"/>
          <p:cNvSpPr>
            <a:spLocks noGrp="1" noChangeArrowheads="1"/>
          </p:cNvSpPr>
          <p:nvPr>
            <p:ph type="sldNum" sz="quarter" idx="12"/>
          </p:nvPr>
        </p:nvSpPr>
        <p:spPr>
          <a:ln/>
        </p:spPr>
        <p:txBody>
          <a:bodyPr/>
          <a:lstStyle>
            <a:lvl1pPr>
              <a:defRPr/>
            </a:lvl1pPr>
          </a:lstStyle>
          <a:p>
            <a:pPr>
              <a:defRPr/>
            </a:pPr>
            <a:fld id="{E4009A31-2B02-494A-91B8-9CB995BE4DDA}" type="slidenum">
              <a:rPr lang="nl-NL" altLang="en-US"/>
              <a:pPr>
                <a:defRPr/>
              </a:pPr>
              <a:t>‹N°›</a:t>
            </a:fld>
            <a:endParaRPr lang="nl-NL" altLang="en-US"/>
          </a:p>
        </p:txBody>
      </p:sp>
    </p:spTree>
    <p:extLst>
      <p:ext uri="{BB962C8B-B14F-4D97-AF65-F5344CB8AC3E}">
        <p14:creationId xmlns:p14="http://schemas.microsoft.com/office/powerpoint/2010/main" val="23145402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6" name="Rectangle 6"/>
          <p:cNvSpPr>
            <a:spLocks noGrp="1" noChangeArrowheads="1"/>
          </p:cNvSpPr>
          <p:nvPr>
            <p:ph type="sldNum" sz="quarter" idx="12"/>
          </p:nvPr>
        </p:nvSpPr>
        <p:spPr>
          <a:ln/>
        </p:spPr>
        <p:txBody>
          <a:bodyPr/>
          <a:lstStyle>
            <a:lvl1pPr>
              <a:defRPr/>
            </a:lvl1pPr>
          </a:lstStyle>
          <a:p>
            <a:pPr>
              <a:defRPr/>
            </a:pPr>
            <a:fld id="{B3648D96-6C9D-4EC4-AFBC-EA4152830D4B}" type="slidenum">
              <a:rPr lang="nl-NL" altLang="en-US"/>
              <a:pPr>
                <a:defRPr/>
              </a:pPr>
              <a:t>‹N°›</a:t>
            </a:fld>
            <a:endParaRPr lang="nl-NL" altLang="en-US"/>
          </a:p>
        </p:txBody>
      </p:sp>
    </p:spTree>
    <p:extLst>
      <p:ext uri="{BB962C8B-B14F-4D97-AF65-F5344CB8AC3E}">
        <p14:creationId xmlns:p14="http://schemas.microsoft.com/office/powerpoint/2010/main" val="36529476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lvl1pPr>
            <a:lvl2pPr marL="457189" indent="0">
              <a:buNone/>
              <a:defRPr sz="2000"/>
            </a:lvl2pPr>
            <a:lvl3pPr marL="914377" indent="0">
              <a:buNone/>
              <a:defRPr sz="1800"/>
            </a:lvl3pPr>
            <a:lvl4pPr marL="1371566" indent="0">
              <a:buNone/>
              <a:defRPr sz="1600"/>
            </a:lvl4pPr>
            <a:lvl5pPr marL="1828754" indent="0">
              <a:buNone/>
              <a:defRPr sz="1600"/>
            </a:lvl5pPr>
            <a:lvl6pPr marL="2285943" indent="0">
              <a:buNone/>
              <a:defRPr sz="1600"/>
            </a:lvl6pPr>
            <a:lvl7pPr marL="2743131" indent="0">
              <a:buNone/>
              <a:defRPr sz="1600"/>
            </a:lvl7pPr>
            <a:lvl8pPr marL="3200320" indent="0">
              <a:buNone/>
              <a:defRPr sz="1600"/>
            </a:lvl8pPr>
            <a:lvl9pPr marL="3657509" indent="0">
              <a:buNone/>
              <a:defRPr sz="16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6" name="Rectangle 6"/>
          <p:cNvSpPr>
            <a:spLocks noGrp="1" noChangeArrowheads="1"/>
          </p:cNvSpPr>
          <p:nvPr>
            <p:ph type="sldNum" sz="quarter" idx="12"/>
          </p:nvPr>
        </p:nvSpPr>
        <p:spPr>
          <a:ln/>
        </p:spPr>
        <p:txBody>
          <a:bodyPr/>
          <a:lstStyle>
            <a:lvl1pPr>
              <a:defRPr/>
            </a:lvl1pPr>
          </a:lstStyle>
          <a:p>
            <a:pPr>
              <a:defRPr/>
            </a:pPr>
            <a:fld id="{FA4834D4-7D37-4B16-85F6-D95B9A15E57E}" type="slidenum">
              <a:rPr lang="nl-NL" altLang="en-US"/>
              <a:pPr>
                <a:defRPr/>
              </a:pPr>
              <a:t>‹N°›</a:t>
            </a:fld>
            <a:endParaRPr lang="nl-NL" altLang="en-US"/>
          </a:p>
        </p:txBody>
      </p:sp>
    </p:spTree>
    <p:extLst>
      <p:ext uri="{BB962C8B-B14F-4D97-AF65-F5344CB8AC3E}">
        <p14:creationId xmlns:p14="http://schemas.microsoft.com/office/powerpoint/2010/main" val="11680142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981200"/>
            <a:ext cx="508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981200"/>
            <a:ext cx="508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7" name="Rectangle 6"/>
          <p:cNvSpPr>
            <a:spLocks noGrp="1" noChangeArrowheads="1"/>
          </p:cNvSpPr>
          <p:nvPr>
            <p:ph type="sldNum" sz="quarter" idx="12"/>
          </p:nvPr>
        </p:nvSpPr>
        <p:spPr>
          <a:ln/>
        </p:spPr>
        <p:txBody>
          <a:bodyPr/>
          <a:lstStyle>
            <a:lvl1pPr>
              <a:defRPr/>
            </a:lvl1pPr>
          </a:lstStyle>
          <a:p>
            <a:pPr>
              <a:defRPr/>
            </a:pPr>
            <a:fld id="{F444EE8A-E176-462E-8342-1B2F0A3E5B08}" type="slidenum">
              <a:rPr lang="nl-NL" altLang="en-US"/>
              <a:pPr>
                <a:defRPr/>
              </a:pPr>
              <a:t>‹N°›</a:t>
            </a:fld>
            <a:endParaRPr lang="nl-NL" altLang="en-US"/>
          </a:p>
        </p:txBody>
      </p:sp>
    </p:spTree>
    <p:extLst>
      <p:ext uri="{BB962C8B-B14F-4D97-AF65-F5344CB8AC3E}">
        <p14:creationId xmlns:p14="http://schemas.microsoft.com/office/powerpoint/2010/main" val="33736490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9" y="1681163"/>
            <a:ext cx="5158316"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9"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9" name="Rectangle 6"/>
          <p:cNvSpPr>
            <a:spLocks noGrp="1" noChangeArrowheads="1"/>
          </p:cNvSpPr>
          <p:nvPr>
            <p:ph type="sldNum" sz="quarter" idx="12"/>
          </p:nvPr>
        </p:nvSpPr>
        <p:spPr>
          <a:ln/>
        </p:spPr>
        <p:txBody>
          <a:bodyPr/>
          <a:lstStyle>
            <a:lvl1pPr>
              <a:defRPr/>
            </a:lvl1pPr>
          </a:lstStyle>
          <a:p>
            <a:pPr>
              <a:defRPr/>
            </a:pPr>
            <a:fld id="{7D11A17D-1361-475E-8129-D2C2A14186D8}" type="slidenum">
              <a:rPr lang="nl-NL" altLang="en-US"/>
              <a:pPr>
                <a:defRPr/>
              </a:pPr>
              <a:t>‹N°›</a:t>
            </a:fld>
            <a:endParaRPr lang="nl-NL" altLang="en-US"/>
          </a:p>
        </p:txBody>
      </p:sp>
    </p:spTree>
    <p:extLst>
      <p:ext uri="{BB962C8B-B14F-4D97-AF65-F5344CB8AC3E}">
        <p14:creationId xmlns:p14="http://schemas.microsoft.com/office/powerpoint/2010/main" val="11350696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5" name="Rectangle 6"/>
          <p:cNvSpPr>
            <a:spLocks noGrp="1" noChangeArrowheads="1"/>
          </p:cNvSpPr>
          <p:nvPr>
            <p:ph type="sldNum" sz="quarter" idx="12"/>
          </p:nvPr>
        </p:nvSpPr>
        <p:spPr>
          <a:ln/>
        </p:spPr>
        <p:txBody>
          <a:bodyPr/>
          <a:lstStyle>
            <a:lvl1pPr>
              <a:defRPr/>
            </a:lvl1pPr>
          </a:lstStyle>
          <a:p>
            <a:pPr>
              <a:defRPr/>
            </a:pPr>
            <a:fld id="{833D5038-C0F2-4B03-9557-A01C31DC4FF2}" type="slidenum">
              <a:rPr lang="nl-NL" altLang="en-US"/>
              <a:pPr>
                <a:defRPr/>
              </a:pPr>
              <a:t>‹N°›</a:t>
            </a:fld>
            <a:endParaRPr lang="nl-NL" altLang="en-US"/>
          </a:p>
        </p:txBody>
      </p:sp>
    </p:spTree>
    <p:extLst>
      <p:ext uri="{BB962C8B-B14F-4D97-AF65-F5344CB8AC3E}">
        <p14:creationId xmlns:p14="http://schemas.microsoft.com/office/powerpoint/2010/main" val="6364237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4" name="Rectangle 6"/>
          <p:cNvSpPr>
            <a:spLocks noGrp="1" noChangeArrowheads="1"/>
          </p:cNvSpPr>
          <p:nvPr>
            <p:ph type="sldNum" sz="quarter" idx="12"/>
          </p:nvPr>
        </p:nvSpPr>
        <p:spPr>
          <a:ln/>
        </p:spPr>
        <p:txBody>
          <a:bodyPr/>
          <a:lstStyle>
            <a:lvl1pPr>
              <a:defRPr/>
            </a:lvl1pPr>
          </a:lstStyle>
          <a:p>
            <a:pPr>
              <a:defRPr/>
            </a:pPr>
            <a:fld id="{3E590CA1-E0EF-418A-9CD5-B801B6BD7E1A}" type="slidenum">
              <a:rPr lang="nl-NL" altLang="en-US"/>
              <a:pPr>
                <a:defRPr/>
              </a:pPr>
              <a:t>‹N°›</a:t>
            </a:fld>
            <a:endParaRPr lang="nl-NL" altLang="en-US"/>
          </a:p>
        </p:txBody>
      </p:sp>
    </p:spTree>
    <p:extLst>
      <p:ext uri="{BB962C8B-B14F-4D97-AF65-F5344CB8AC3E}">
        <p14:creationId xmlns:p14="http://schemas.microsoft.com/office/powerpoint/2010/main" val="6767290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9"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9" y="2057401"/>
            <a:ext cx="393276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7" name="Rectangle 6"/>
          <p:cNvSpPr>
            <a:spLocks noGrp="1" noChangeArrowheads="1"/>
          </p:cNvSpPr>
          <p:nvPr>
            <p:ph type="sldNum" sz="quarter" idx="12"/>
          </p:nvPr>
        </p:nvSpPr>
        <p:spPr>
          <a:ln/>
        </p:spPr>
        <p:txBody>
          <a:bodyPr/>
          <a:lstStyle>
            <a:lvl1pPr>
              <a:defRPr/>
            </a:lvl1pPr>
          </a:lstStyle>
          <a:p>
            <a:pPr>
              <a:defRPr/>
            </a:pPr>
            <a:fld id="{88A46539-32CD-4D85-8785-5EBA1F494DF3}" type="slidenum">
              <a:rPr lang="nl-NL" altLang="en-US"/>
              <a:pPr>
                <a:defRPr/>
              </a:pPr>
              <a:t>‹N°›</a:t>
            </a:fld>
            <a:endParaRPr lang="nl-NL" altLang="en-US"/>
          </a:p>
        </p:txBody>
      </p:sp>
    </p:spTree>
    <p:extLst>
      <p:ext uri="{BB962C8B-B14F-4D97-AF65-F5344CB8AC3E}">
        <p14:creationId xmlns:p14="http://schemas.microsoft.com/office/powerpoint/2010/main" val="324386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2870A8-000B-04FD-B315-727A36CC7721}"/>
              </a:ext>
            </a:extLst>
          </p:cNvPr>
          <p:cNvSpPr>
            <a:spLocks noGrp="1"/>
          </p:cNvSpPr>
          <p:nvPr>
            <p:ph type="title"/>
          </p:nvPr>
        </p:nvSpPr>
        <p:spPr/>
        <p:txBody>
          <a:bodyPr/>
          <a:lstStyle/>
          <a:p>
            <a:r>
              <a:rPr lang="fr-FR"/>
              <a:t>Modifiez le style du titre</a:t>
            </a:r>
            <a:endParaRPr lang="en-US"/>
          </a:p>
        </p:txBody>
      </p:sp>
      <p:sp>
        <p:nvSpPr>
          <p:cNvPr id="3" name="Espace réservé du contenu 2">
            <a:extLst>
              <a:ext uri="{FF2B5EF4-FFF2-40B4-BE49-F238E27FC236}">
                <a16:creationId xmlns:a16="http://schemas.microsoft.com/office/drawing/2014/main" id="{3AD0F0AF-716A-BD2C-5C15-CF826C90A9AB}"/>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B3FF4D9F-A64A-3BAC-9B6D-79E46D0A89F4}"/>
              </a:ext>
            </a:extLst>
          </p:cNvPr>
          <p:cNvSpPr>
            <a:spLocks noGrp="1"/>
          </p:cNvSpPr>
          <p:nvPr>
            <p:ph type="dt" sz="half" idx="10"/>
          </p:nvPr>
        </p:nvSpPr>
        <p:spPr/>
        <p:txBody>
          <a:bodyPr/>
          <a:lstStyle/>
          <a:p>
            <a:fld id="{E2665E9F-4665-7747-927B-EC4776BC697B}" type="datetimeFigureOut">
              <a:rPr lang="en-US" smtClean="0"/>
              <a:t>4/5/23</a:t>
            </a:fld>
            <a:endParaRPr lang="en-US"/>
          </a:p>
        </p:txBody>
      </p:sp>
      <p:sp>
        <p:nvSpPr>
          <p:cNvPr id="5" name="Espace réservé du pied de page 4">
            <a:extLst>
              <a:ext uri="{FF2B5EF4-FFF2-40B4-BE49-F238E27FC236}">
                <a16:creationId xmlns:a16="http://schemas.microsoft.com/office/drawing/2014/main" id="{ADEDD149-4D3D-A92F-28D5-E396511988C1}"/>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23B49BF6-E707-83E3-E17D-79E7632C2101}"/>
              </a:ext>
            </a:extLst>
          </p:cNvPr>
          <p:cNvSpPr>
            <a:spLocks noGrp="1"/>
          </p:cNvSpPr>
          <p:nvPr>
            <p:ph type="sldNum" sz="quarter" idx="12"/>
          </p:nvPr>
        </p:nvSpPr>
        <p:spPr/>
        <p:txBody>
          <a:bodyPr/>
          <a:lstStyle/>
          <a:p>
            <a:fld id="{1C2973CE-E05D-444F-A8B8-4EB09BBBFF21}" type="slidenum">
              <a:rPr lang="en-US" smtClean="0"/>
              <a:t>‹N°›</a:t>
            </a:fld>
            <a:endParaRPr lang="en-US"/>
          </a:p>
        </p:txBody>
      </p:sp>
    </p:spTree>
    <p:extLst>
      <p:ext uri="{BB962C8B-B14F-4D97-AF65-F5344CB8AC3E}">
        <p14:creationId xmlns:p14="http://schemas.microsoft.com/office/powerpoint/2010/main" val="16692616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9"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pPr lvl="0"/>
            <a:endParaRPr lang="en-US" noProof="0"/>
          </a:p>
        </p:txBody>
      </p:sp>
      <p:sp>
        <p:nvSpPr>
          <p:cNvPr id="4" name="Text Placeholder 3"/>
          <p:cNvSpPr>
            <a:spLocks noGrp="1"/>
          </p:cNvSpPr>
          <p:nvPr>
            <p:ph type="body" sz="half" idx="2"/>
          </p:nvPr>
        </p:nvSpPr>
        <p:spPr>
          <a:xfrm>
            <a:off x="840319" y="2057401"/>
            <a:ext cx="393276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7" name="Rectangle 6"/>
          <p:cNvSpPr>
            <a:spLocks noGrp="1" noChangeArrowheads="1"/>
          </p:cNvSpPr>
          <p:nvPr>
            <p:ph type="sldNum" sz="quarter" idx="12"/>
          </p:nvPr>
        </p:nvSpPr>
        <p:spPr>
          <a:ln/>
        </p:spPr>
        <p:txBody>
          <a:bodyPr/>
          <a:lstStyle>
            <a:lvl1pPr>
              <a:defRPr/>
            </a:lvl1pPr>
          </a:lstStyle>
          <a:p>
            <a:pPr>
              <a:defRPr/>
            </a:pPr>
            <a:fld id="{BFB4D681-FA7E-447B-A995-562B7C15E7EA}" type="slidenum">
              <a:rPr lang="nl-NL" altLang="en-US"/>
              <a:pPr>
                <a:defRPr/>
              </a:pPr>
              <a:t>‹N°›</a:t>
            </a:fld>
            <a:endParaRPr lang="nl-NL" altLang="en-US"/>
          </a:p>
        </p:txBody>
      </p:sp>
    </p:spTree>
    <p:extLst>
      <p:ext uri="{BB962C8B-B14F-4D97-AF65-F5344CB8AC3E}">
        <p14:creationId xmlns:p14="http://schemas.microsoft.com/office/powerpoint/2010/main" val="30349002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6" name="Rectangle 6"/>
          <p:cNvSpPr>
            <a:spLocks noGrp="1" noChangeArrowheads="1"/>
          </p:cNvSpPr>
          <p:nvPr>
            <p:ph type="sldNum" sz="quarter" idx="12"/>
          </p:nvPr>
        </p:nvSpPr>
        <p:spPr>
          <a:ln/>
        </p:spPr>
        <p:txBody>
          <a:bodyPr/>
          <a:lstStyle>
            <a:lvl1pPr>
              <a:defRPr/>
            </a:lvl1pPr>
          </a:lstStyle>
          <a:p>
            <a:pPr>
              <a:defRPr/>
            </a:pPr>
            <a:fld id="{8C66B815-3873-45CB-BF32-1F877C1B5926}" type="slidenum">
              <a:rPr lang="nl-NL" altLang="en-US"/>
              <a:pPr>
                <a:defRPr/>
              </a:pPr>
              <a:t>‹N°›</a:t>
            </a:fld>
            <a:endParaRPr lang="nl-NL" altLang="en-US"/>
          </a:p>
        </p:txBody>
      </p:sp>
    </p:spTree>
    <p:extLst>
      <p:ext uri="{BB962C8B-B14F-4D97-AF65-F5344CB8AC3E}">
        <p14:creationId xmlns:p14="http://schemas.microsoft.com/office/powerpoint/2010/main" val="11613543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6800" y="609600"/>
            <a:ext cx="25908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914400" y="609600"/>
            <a:ext cx="75692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6" name="Rectangle 6"/>
          <p:cNvSpPr>
            <a:spLocks noGrp="1" noChangeArrowheads="1"/>
          </p:cNvSpPr>
          <p:nvPr>
            <p:ph type="sldNum" sz="quarter" idx="12"/>
          </p:nvPr>
        </p:nvSpPr>
        <p:spPr>
          <a:ln/>
        </p:spPr>
        <p:txBody>
          <a:bodyPr/>
          <a:lstStyle>
            <a:lvl1pPr>
              <a:defRPr/>
            </a:lvl1pPr>
          </a:lstStyle>
          <a:p>
            <a:pPr>
              <a:defRPr/>
            </a:pPr>
            <a:fld id="{E9F307B2-92AA-48C6-AE10-BA51793106EC}" type="slidenum">
              <a:rPr lang="nl-NL" altLang="en-US"/>
              <a:pPr>
                <a:defRPr/>
              </a:pPr>
              <a:t>‹N°›</a:t>
            </a:fld>
            <a:endParaRPr lang="nl-NL" altLang="en-US"/>
          </a:p>
        </p:txBody>
      </p:sp>
    </p:spTree>
    <p:extLst>
      <p:ext uri="{BB962C8B-B14F-4D97-AF65-F5344CB8AC3E}">
        <p14:creationId xmlns:p14="http://schemas.microsoft.com/office/powerpoint/2010/main" val="3576913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914400" y="609600"/>
            <a:ext cx="10363200" cy="1143000"/>
          </a:xfrm>
        </p:spPr>
        <p:txBody>
          <a:bodyPr/>
          <a:lstStyle/>
          <a:p>
            <a:r>
              <a:rPr lang="en-US"/>
              <a:t>Click to edit Master title style</a:t>
            </a:r>
          </a:p>
        </p:txBody>
      </p:sp>
      <p:sp>
        <p:nvSpPr>
          <p:cNvPr id="3" name="Table Placeholder 2"/>
          <p:cNvSpPr>
            <a:spLocks noGrp="1"/>
          </p:cNvSpPr>
          <p:nvPr>
            <p:ph type="tbl" idx="1"/>
          </p:nvPr>
        </p:nvSpPr>
        <p:spPr>
          <a:xfrm>
            <a:off x="914400" y="1981200"/>
            <a:ext cx="10363200" cy="4114800"/>
          </a:xfrm>
        </p:spPr>
        <p:txBody>
          <a:bodyPr/>
          <a:lstStyle/>
          <a:p>
            <a:pPr lvl="0"/>
            <a:endParaRPr lang="en-US" noProof="0"/>
          </a:p>
        </p:txBody>
      </p:sp>
      <p:sp>
        <p:nvSpPr>
          <p:cNvPr id="4" name="Rectangle 4"/>
          <p:cNvSpPr>
            <a:spLocks noGrp="1" noChangeArrowheads="1"/>
          </p:cNvSpPr>
          <p:nvPr>
            <p:ph type="dt" sz="half" idx="10"/>
          </p:nvPr>
        </p:nvSpPr>
        <p:spPr>
          <a:ln/>
        </p:spPr>
        <p:txBody>
          <a:bodyPr/>
          <a:lstStyle>
            <a:lvl1pPr>
              <a:defRPr/>
            </a:lvl1pPr>
          </a:lstStyle>
          <a:p>
            <a:pPr>
              <a:defRPr/>
            </a:pPr>
            <a:endParaRPr lang="nl-NL"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nl-NL" altLang="en-US"/>
          </a:p>
        </p:txBody>
      </p:sp>
      <p:sp>
        <p:nvSpPr>
          <p:cNvPr id="6" name="Rectangle 6"/>
          <p:cNvSpPr>
            <a:spLocks noGrp="1" noChangeArrowheads="1"/>
          </p:cNvSpPr>
          <p:nvPr>
            <p:ph type="sldNum" sz="quarter" idx="12"/>
          </p:nvPr>
        </p:nvSpPr>
        <p:spPr>
          <a:ln/>
        </p:spPr>
        <p:txBody>
          <a:bodyPr/>
          <a:lstStyle>
            <a:lvl1pPr>
              <a:defRPr/>
            </a:lvl1pPr>
          </a:lstStyle>
          <a:p>
            <a:pPr>
              <a:defRPr/>
            </a:pPr>
            <a:fld id="{7BD57B7B-49E8-4A94-AB05-5D578E799E9C}" type="slidenum">
              <a:rPr lang="nl-NL" altLang="en-US"/>
              <a:pPr>
                <a:defRPr/>
              </a:pPr>
              <a:t>‹N°›</a:t>
            </a:fld>
            <a:endParaRPr lang="nl-NL" altLang="en-US"/>
          </a:p>
        </p:txBody>
      </p:sp>
    </p:spTree>
    <p:extLst>
      <p:ext uri="{BB962C8B-B14F-4D97-AF65-F5344CB8AC3E}">
        <p14:creationId xmlns:p14="http://schemas.microsoft.com/office/powerpoint/2010/main" val="34469223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34433" y="240000"/>
            <a:ext cx="11520000" cy="4800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334433" y="1632000"/>
            <a:ext cx="5616000" cy="4464000"/>
          </a:xfrm>
        </p:spPr>
        <p:txBody>
          <a:bodyPr/>
          <a:lstStyle>
            <a:lvl1pPr>
              <a:spcBef>
                <a:spcPts val="400"/>
              </a:spcBef>
              <a:defRPr sz="2133"/>
            </a:lvl1pPr>
            <a:lvl2pPr>
              <a:spcBef>
                <a:spcPts val="400"/>
              </a:spcBef>
              <a:defRPr sz="1867"/>
            </a:lvl2pPr>
            <a:lvl3pPr>
              <a:spcBef>
                <a:spcPts val="400"/>
              </a:spcBef>
              <a:defRPr sz="1600"/>
            </a:lvl3pPr>
            <a:lvl4pPr>
              <a:spcBef>
                <a:spcPts val="400"/>
              </a:spcBef>
              <a:defRPr sz="1600"/>
            </a:lvl4pPr>
            <a:lvl5pPr>
              <a:spcBef>
                <a:spcPts val="400"/>
              </a:spcBef>
              <a:defRPr sz="16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4"/>
          <p:cNvSpPr>
            <a:spLocks noGrp="1"/>
          </p:cNvSpPr>
          <p:nvPr>
            <p:ph sz="quarter" idx="4"/>
          </p:nvPr>
        </p:nvSpPr>
        <p:spPr>
          <a:xfrm>
            <a:off x="6238433" y="1632000"/>
            <a:ext cx="5616000" cy="4464000"/>
          </a:xfrm>
        </p:spPr>
        <p:txBody>
          <a:bodyPr/>
          <a:lstStyle>
            <a:lvl1pPr>
              <a:spcBef>
                <a:spcPts val="400"/>
              </a:spcBef>
              <a:defRPr sz="2133"/>
            </a:lvl1pPr>
            <a:lvl2pPr>
              <a:spcBef>
                <a:spcPts val="400"/>
              </a:spcBef>
              <a:defRPr sz="1867"/>
            </a:lvl2pPr>
            <a:lvl3pPr>
              <a:spcBef>
                <a:spcPts val="400"/>
              </a:spcBef>
              <a:defRPr sz="1600"/>
            </a:lvl3pPr>
            <a:lvl4pPr>
              <a:spcBef>
                <a:spcPts val="400"/>
              </a:spcBef>
              <a:defRPr sz="1600"/>
            </a:lvl4pPr>
            <a:lvl5pPr>
              <a:spcBef>
                <a:spcPts val="400"/>
              </a:spcBef>
              <a:defRPr sz="16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5"/>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Date Placeholder 6"/>
          <p:cNvSpPr>
            <a:spLocks noGrp="1"/>
          </p:cNvSpPr>
          <p:nvPr>
            <p:ph type="dt" sz="half" idx="10"/>
          </p:nvPr>
        </p:nvSpPr>
        <p:spPr/>
        <p:txBody>
          <a:bodyPr/>
          <a:lstStyle/>
          <a:p>
            <a:r>
              <a:rPr lang="en-US"/>
              <a:t>| V6 2019</a:t>
            </a:r>
          </a:p>
        </p:txBody>
      </p:sp>
      <p:sp>
        <p:nvSpPr>
          <p:cNvPr id="9" name="Slide Number Placeholder 7"/>
          <p:cNvSpPr>
            <a:spLocks noGrp="1"/>
          </p:cNvSpPr>
          <p:nvPr>
            <p:ph type="sldNum" sz="quarter" idx="12"/>
          </p:nvPr>
        </p:nvSpPr>
        <p:spPr/>
        <p:txBody>
          <a:bodyPr/>
          <a:lstStyle/>
          <a:p>
            <a:fld id="{7EA53A00-BFB8-486B-9127-67E82CD52B70}" type="slidenum">
              <a:rPr lang="en-US" smtClean="0"/>
              <a:t>‹N°›</a:t>
            </a:fld>
            <a:endParaRPr lang="en-US"/>
          </a:p>
        </p:txBody>
      </p:sp>
    </p:spTree>
    <p:extLst>
      <p:ext uri="{BB962C8B-B14F-4D97-AF65-F5344CB8AC3E}">
        <p14:creationId xmlns:p14="http://schemas.microsoft.com/office/powerpoint/2010/main" val="8028869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576000" y="1248000"/>
            <a:ext cx="10944000" cy="1920000"/>
          </a:xfrm>
        </p:spPr>
        <p:txBody>
          <a:bodyPr anchor="b" anchorCtr="0"/>
          <a:lstStyle>
            <a:lvl1pPr>
              <a:defRPr sz="4267">
                <a:solidFill>
                  <a:schemeClr val="accent1"/>
                </a:solidFill>
              </a:defRPr>
            </a:lvl1pPr>
          </a:lstStyle>
          <a:p>
            <a:r>
              <a:rPr lang="fr-FR"/>
              <a:t>Modifiez le style du titre</a:t>
            </a:r>
            <a:endParaRPr lang="en-US"/>
          </a:p>
        </p:txBody>
      </p:sp>
      <p:sp>
        <p:nvSpPr>
          <p:cNvPr id="3" name="Subtitle 2"/>
          <p:cNvSpPr>
            <a:spLocks noGrp="1"/>
          </p:cNvSpPr>
          <p:nvPr>
            <p:ph type="subTitle" idx="1"/>
          </p:nvPr>
        </p:nvSpPr>
        <p:spPr bwMode="gray">
          <a:xfrm>
            <a:off x="0" y="3528000"/>
            <a:ext cx="6720000" cy="768000"/>
          </a:xfrm>
          <a:gradFill flip="none" rotWithShape="1">
            <a:gsLst>
              <a:gs pos="0">
                <a:schemeClr val="accent1"/>
              </a:gs>
              <a:gs pos="100000">
                <a:srgbClr val="00A1DE"/>
              </a:gs>
            </a:gsLst>
            <a:lin ang="0" scaled="1"/>
            <a:tileRect/>
          </a:gradFill>
        </p:spPr>
        <p:txBody>
          <a:bodyPr lIns="432000" bIns="0" anchor="ctr" anchorCtr="0">
            <a:noAutofit/>
          </a:bodyPr>
          <a:lstStyle>
            <a:lvl1pPr marL="0" indent="0" algn="l">
              <a:spcBef>
                <a:spcPts val="0"/>
              </a:spcBef>
              <a:buNone/>
              <a:defRPr sz="2133" b="0">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fr-FR"/>
              <a:t>Modifiez le style des sous-titres du masque</a:t>
            </a:r>
            <a:endParaRPr lang="en-US"/>
          </a:p>
        </p:txBody>
      </p:sp>
      <p:sp>
        <p:nvSpPr>
          <p:cNvPr id="6" name="Rectangle 4"/>
          <p:cNvSpPr/>
          <p:nvPr/>
        </p:nvSpPr>
        <p:spPr bwMode="gray">
          <a:xfrm>
            <a:off x="576000" y="3217931"/>
            <a:ext cx="1161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7" name="Picture 3">
            <a:extLst>
              <a:ext uri="{FF2B5EF4-FFF2-40B4-BE49-F238E27FC236}">
                <a16:creationId xmlns:a16="http://schemas.microsoft.com/office/drawing/2014/main" id="{4BBBE33C-D898-4ED7-8D40-5E5FE595EF79}"/>
              </a:ext>
            </a:extLst>
          </p:cNvPr>
          <p:cNvPicPr>
            <a:picLocks noChangeAspect="1"/>
          </p:cNvPicPr>
          <p:nvPr userDrawn="1"/>
        </p:nvPicPr>
        <p:blipFill>
          <a:blip r:embed="rId2"/>
          <a:stretch>
            <a:fillRect/>
          </a:stretch>
        </p:blipFill>
        <p:spPr>
          <a:xfrm>
            <a:off x="8064001" y="475277"/>
            <a:ext cx="3527273" cy="638399"/>
          </a:xfrm>
          <a:prstGeom prst="rect">
            <a:avLst/>
          </a:prstGeom>
        </p:spPr>
      </p:pic>
    </p:spTree>
    <p:extLst>
      <p:ext uri="{BB962C8B-B14F-4D97-AF65-F5344CB8AC3E}">
        <p14:creationId xmlns:p14="http://schemas.microsoft.com/office/powerpoint/2010/main" val="138596018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Title Slide White, Date">
    <p:spTree>
      <p:nvGrpSpPr>
        <p:cNvPr id="1" name=""/>
        <p:cNvGrpSpPr/>
        <p:nvPr/>
      </p:nvGrpSpPr>
      <p:grpSpPr>
        <a:xfrm>
          <a:off x="0" y="0"/>
          <a:ext cx="0" cy="0"/>
          <a:chOff x="0" y="0"/>
          <a:chExt cx="0" cy="0"/>
        </a:xfrm>
      </p:grpSpPr>
      <p:sp>
        <p:nvSpPr>
          <p:cNvPr id="2" name="Title 1"/>
          <p:cNvSpPr>
            <a:spLocks noGrp="1"/>
          </p:cNvSpPr>
          <p:nvPr>
            <p:ph type="ctrTitle"/>
          </p:nvPr>
        </p:nvSpPr>
        <p:spPr>
          <a:xfrm>
            <a:off x="576000" y="1248000"/>
            <a:ext cx="10944000" cy="1920000"/>
          </a:xfrm>
        </p:spPr>
        <p:txBody>
          <a:bodyPr anchor="b" anchorCtr="0"/>
          <a:lstStyle>
            <a:lvl1pPr>
              <a:defRPr sz="4267">
                <a:solidFill>
                  <a:schemeClr val="accent1"/>
                </a:solidFill>
              </a:defRPr>
            </a:lvl1pPr>
          </a:lstStyle>
          <a:p>
            <a:r>
              <a:rPr lang="fr-FR"/>
              <a:t>Modifiez le style du titre</a:t>
            </a:r>
            <a:endParaRPr lang="en-US"/>
          </a:p>
        </p:txBody>
      </p:sp>
      <p:sp>
        <p:nvSpPr>
          <p:cNvPr id="3" name="Subtitle 2"/>
          <p:cNvSpPr>
            <a:spLocks noGrp="1"/>
          </p:cNvSpPr>
          <p:nvPr>
            <p:ph type="subTitle" idx="1"/>
          </p:nvPr>
        </p:nvSpPr>
        <p:spPr bwMode="gray">
          <a:xfrm>
            <a:off x="0" y="3528000"/>
            <a:ext cx="6720000" cy="768000"/>
          </a:xfrm>
          <a:gradFill flip="none" rotWithShape="1">
            <a:gsLst>
              <a:gs pos="0">
                <a:schemeClr val="accent1"/>
              </a:gs>
              <a:gs pos="100000">
                <a:srgbClr val="00A1DE"/>
              </a:gs>
            </a:gsLst>
            <a:lin ang="0" scaled="1"/>
            <a:tileRect/>
          </a:gradFill>
        </p:spPr>
        <p:txBody>
          <a:bodyPr lIns="432000" bIns="0" anchor="ctr" anchorCtr="0">
            <a:noAutofit/>
          </a:bodyPr>
          <a:lstStyle>
            <a:lvl1pPr marL="0" indent="0" algn="l">
              <a:spcBef>
                <a:spcPts val="0"/>
              </a:spcBef>
              <a:buNone/>
              <a:defRPr sz="2133" b="0">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fr-FR"/>
              <a:t>Modifiez le style des sous-titres du masque</a:t>
            </a:r>
            <a:endParaRPr lang="en-US"/>
          </a:p>
        </p:txBody>
      </p:sp>
      <p:sp>
        <p:nvSpPr>
          <p:cNvPr id="5" name="Text Placeholder 3"/>
          <p:cNvSpPr>
            <a:spLocks noGrp="1"/>
          </p:cNvSpPr>
          <p:nvPr>
            <p:ph type="body" sz="quarter" idx="10"/>
          </p:nvPr>
        </p:nvSpPr>
        <p:spPr>
          <a:xfrm>
            <a:off x="576000" y="4368000"/>
            <a:ext cx="6144000" cy="384621"/>
          </a:xfrm>
        </p:spPr>
        <p:txBody>
          <a:bodyPr/>
          <a:lstStyle>
            <a:lvl1pPr marL="0" indent="0">
              <a:spcBef>
                <a:spcPts val="0"/>
              </a:spcBef>
              <a:buNone/>
              <a:defRPr sz="1467" b="1">
                <a:solidFill>
                  <a:schemeClr val="accent1"/>
                </a:solidFill>
              </a:defRPr>
            </a:lvl1pPr>
          </a:lstStyle>
          <a:p>
            <a:pPr lvl="0"/>
            <a:r>
              <a:rPr lang="fr-FR"/>
              <a:t>Cliquez pour modifier les styles du texte du masque</a:t>
            </a:r>
          </a:p>
        </p:txBody>
      </p:sp>
      <p:sp>
        <p:nvSpPr>
          <p:cNvPr id="7" name="Rectangle 5"/>
          <p:cNvSpPr/>
          <p:nvPr/>
        </p:nvSpPr>
        <p:spPr bwMode="gray">
          <a:xfrm>
            <a:off x="576000" y="3217931"/>
            <a:ext cx="1161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1" name="Picture 3">
            <a:extLst>
              <a:ext uri="{FF2B5EF4-FFF2-40B4-BE49-F238E27FC236}">
                <a16:creationId xmlns:a16="http://schemas.microsoft.com/office/drawing/2014/main" id="{525A74FE-4172-4150-B5DC-99BF7D84E31C}"/>
              </a:ext>
            </a:extLst>
          </p:cNvPr>
          <p:cNvPicPr>
            <a:picLocks noChangeAspect="1"/>
          </p:cNvPicPr>
          <p:nvPr userDrawn="1"/>
        </p:nvPicPr>
        <p:blipFill>
          <a:blip r:embed="rId2"/>
          <a:stretch>
            <a:fillRect/>
          </a:stretch>
        </p:blipFill>
        <p:spPr>
          <a:xfrm>
            <a:off x="8064001" y="475277"/>
            <a:ext cx="3527273" cy="638399"/>
          </a:xfrm>
          <a:prstGeom prst="rect">
            <a:avLst/>
          </a:prstGeom>
        </p:spPr>
      </p:pic>
    </p:spTree>
    <p:extLst>
      <p:ext uri="{BB962C8B-B14F-4D97-AF65-F5344CB8AC3E}">
        <p14:creationId xmlns:p14="http://schemas.microsoft.com/office/powerpoint/2010/main" val="267819103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tle Slide, Picture Right, Date">
    <p:spTree>
      <p:nvGrpSpPr>
        <p:cNvPr id="1" name=""/>
        <p:cNvGrpSpPr/>
        <p:nvPr/>
      </p:nvGrpSpPr>
      <p:grpSpPr>
        <a:xfrm>
          <a:off x="0" y="0"/>
          <a:ext cx="0" cy="0"/>
          <a:chOff x="0" y="0"/>
          <a:chExt cx="0" cy="0"/>
        </a:xfrm>
      </p:grpSpPr>
      <p:sp>
        <p:nvSpPr>
          <p:cNvPr id="8" name="Rectangle 1"/>
          <p:cNvSpPr/>
          <p:nvPr/>
        </p:nvSpPr>
        <p:spPr bwMode="gray">
          <a:xfrm>
            <a:off x="576000" y="4680000"/>
            <a:ext cx="1161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Picture Placeholder 2"/>
          <p:cNvSpPr>
            <a:spLocks noGrp="1" noChangeAspect="1"/>
          </p:cNvSpPr>
          <p:nvPr>
            <p:ph type="pic" sz="quarter" idx="11"/>
          </p:nvPr>
        </p:nvSpPr>
        <p:spPr>
          <a:xfrm>
            <a:off x="6096000" y="1248000"/>
            <a:ext cx="6096000" cy="3048000"/>
          </a:xfrm>
          <a:prstGeom prst="rect">
            <a:avLst/>
          </a:prstGeom>
          <a:solidFill>
            <a:schemeClr val="bg1">
              <a:lumMod val="95000"/>
            </a:schemeClr>
          </a:solidFill>
        </p:spPr>
        <p:txBody>
          <a:bodyPr tIns="108000" anchor="t" anchorCtr="1"/>
          <a:lstStyle>
            <a:lvl1pPr marL="0" indent="0" algn="ctr">
              <a:buNone/>
              <a:defRPr sz="1867" i="1"/>
            </a:lvl1pPr>
          </a:lstStyle>
          <a:p>
            <a:r>
              <a:rPr lang="fr-FR"/>
              <a:t>Cliquez sur l'icône pour ajouter une image</a:t>
            </a:r>
            <a:endParaRPr lang="en-US"/>
          </a:p>
        </p:txBody>
      </p:sp>
      <p:sp>
        <p:nvSpPr>
          <p:cNvPr id="2" name="Title 3"/>
          <p:cNvSpPr>
            <a:spLocks noGrp="1"/>
          </p:cNvSpPr>
          <p:nvPr>
            <p:ph type="ctrTitle"/>
          </p:nvPr>
        </p:nvSpPr>
        <p:spPr>
          <a:xfrm>
            <a:off x="576000" y="1248000"/>
            <a:ext cx="5376000" cy="1920000"/>
          </a:xfrm>
        </p:spPr>
        <p:txBody>
          <a:bodyPr anchor="b" anchorCtr="0"/>
          <a:lstStyle>
            <a:lvl1pPr>
              <a:defRPr sz="4267">
                <a:solidFill>
                  <a:schemeClr val="accent1"/>
                </a:solidFill>
              </a:defRPr>
            </a:lvl1pPr>
          </a:lstStyle>
          <a:p>
            <a:r>
              <a:rPr lang="fr-FR"/>
              <a:t>Modifiez le style du titre</a:t>
            </a:r>
            <a:endParaRPr lang="en-US"/>
          </a:p>
        </p:txBody>
      </p:sp>
      <p:sp>
        <p:nvSpPr>
          <p:cNvPr id="3" name="Subtitle 4"/>
          <p:cNvSpPr>
            <a:spLocks noGrp="1"/>
          </p:cNvSpPr>
          <p:nvPr>
            <p:ph type="subTitle" idx="1"/>
          </p:nvPr>
        </p:nvSpPr>
        <p:spPr bwMode="gray">
          <a:xfrm>
            <a:off x="0" y="3528000"/>
            <a:ext cx="6720000" cy="768000"/>
          </a:xfrm>
          <a:gradFill>
            <a:gsLst>
              <a:gs pos="0">
                <a:schemeClr val="accent1"/>
              </a:gs>
              <a:gs pos="100000">
                <a:srgbClr val="00A1DE"/>
              </a:gs>
            </a:gsLst>
            <a:lin ang="0" scaled="1"/>
          </a:gradFill>
        </p:spPr>
        <p:txBody>
          <a:bodyPr lIns="432000" bIns="0" anchor="ctr" anchorCtr="0">
            <a:noAutofit/>
          </a:bodyPr>
          <a:lstStyle>
            <a:lvl1pPr marL="0" indent="0" algn="l">
              <a:spcBef>
                <a:spcPts val="0"/>
              </a:spcBef>
              <a:buNone/>
              <a:defRPr sz="2133" b="0">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fr-FR"/>
              <a:t>Modifiez le style des sous-titres du masque</a:t>
            </a:r>
            <a:endParaRPr lang="en-US"/>
          </a:p>
        </p:txBody>
      </p:sp>
      <p:sp>
        <p:nvSpPr>
          <p:cNvPr id="5" name="Text Placeholder 5"/>
          <p:cNvSpPr>
            <a:spLocks noGrp="1"/>
          </p:cNvSpPr>
          <p:nvPr>
            <p:ph type="body" sz="quarter" idx="10"/>
          </p:nvPr>
        </p:nvSpPr>
        <p:spPr>
          <a:xfrm>
            <a:off x="576000" y="4368000"/>
            <a:ext cx="6144000" cy="336000"/>
          </a:xfrm>
        </p:spPr>
        <p:txBody>
          <a:bodyPr/>
          <a:lstStyle>
            <a:lvl1pPr marL="0" indent="0">
              <a:spcBef>
                <a:spcPts val="0"/>
              </a:spcBef>
              <a:buNone/>
              <a:defRPr sz="1467" b="1">
                <a:solidFill>
                  <a:schemeClr val="accent1"/>
                </a:solidFill>
              </a:defRPr>
            </a:lvl1pPr>
          </a:lstStyle>
          <a:p>
            <a:pPr lvl="0"/>
            <a:r>
              <a:rPr lang="fr-FR"/>
              <a:t>Cliquez pour modifier les styles du texte du masque</a:t>
            </a:r>
          </a:p>
        </p:txBody>
      </p:sp>
      <p:pic>
        <p:nvPicPr>
          <p:cNvPr id="13" name="Picture 3">
            <a:extLst>
              <a:ext uri="{FF2B5EF4-FFF2-40B4-BE49-F238E27FC236}">
                <a16:creationId xmlns:a16="http://schemas.microsoft.com/office/drawing/2014/main" id="{BC390441-D675-496F-89E1-2189D3A1544E}"/>
              </a:ext>
            </a:extLst>
          </p:cNvPr>
          <p:cNvPicPr>
            <a:picLocks noChangeAspect="1"/>
          </p:cNvPicPr>
          <p:nvPr userDrawn="1"/>
        </p:nvPicPr>
        <p:blipFill>
          <a:blip r:embed="rId2"/>
          <a:stretch>
            <a:fillRect/>
          </a:stretch>
        </p:blipFill>
        <p:spPr>
          <a:xfrm>
            <a:off x="8064001" y="475277"/>
            <a:ext cx="3527273" cy="638399"/>
          </a:xfrm>
          <a:prstGeom prst="rect">
            <a:avLst/>
          </a:prstGeom>
        </p:spPr>
      </p:pic>
    </p:spTree>
    <p:extLst>
      <p:ext uri="{BB962C8B-B14F-4D97-AF65-F5344CB8AC3E}">
        <p14:creationId xmlns:p14="http://schemas.microsoft.com/office/powerpoint/2010/main" val="176099950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Slide White, Date, Ribbon">
    <p:spTree>
      <p:nvGrpSpPr>
        <p:cNvPr id="1" name=""/>
        <p:cNvGrpSpPr/>
        <p:nvPr/>
      </p:nvGrpSpPr>
      <p:grpSpPr>
        <a:xfrm>
          <a:off x="0" y="0"/>
          <a:ext cx="0" cy="0"/>
          <a:chOff x="0" y="0"/>
          <a:chExt cx="0" cy="0"/>
        </a:xfrm>
      </p:grpSpPr>
      <p:sp>
        <p:nvSpPr>
          <p:cNvPr id="2" name="Title 1"/>
          <p:cNvSpPr>
            <a:spLocks noGrp="1"/>
          </p:cNvSpPr>
          <p:nvPr>
            <p:ph type="ctrTitle"/>
          </p:nvPr>
        </p:nvSpPr>
        <p:spPr>
          <a:xfrm>
            <a:off x="576000" y="1248000"/>
            <a:ext cx="10944000" cy="1920000"/>
          </a:xfrm>
        </p:spPr>
        <p:txBody>
          <a:bodyPr anchor="b" anchorCtr="0"/>
          <a:lstStyle>
            <a:lvl1pPr>
              <a:defRPr sz="4267">
                <a:solidFill>
                  <a:schemeClr val="accent1"/>
                </a:solidFill>
              </a:defRPr>
            </a:lvl1pPr>
          </a:lstStyle>
          <a:p>
            <a:r>
              <a:rPr lang="fr-FR"/>
              <a:t>Modifiez le style du titre</a:t>
            </a:r>
            <a:endParaRPr lang="en-US"/>
          </a:p>
        </p:txBody>
      </p:sp>
      <p:sp>
        <p:nvSpPr>
          <p:cNvPr id="3" name="Subtitle 2"/>
          <p:cNvSpPr>
            <a:spLocks noGrp="1"/>
          </p:cNvSpPr>
          <p:nvPr>
            <p:ph type="subTitle" idx="1"/>
          </p:nvPr>
        </p:nvSpPr>
        <p:spPr bwMode="gray">
          <a:xfrm>
            <a:off x="0" y="3528000"/>
            <a:ext cx="6720000" cy="768000"/>
          </a:xfrm>
          <a:gradFill flip="none" rotWithShape="1">
            <a:gsLst>
              <a:gs pos="0">
                <a:schemeClr val="accent1"/>
              </a:gs>
              <a:gs pos="100000">
                <a:srgbClr val="00A1DE"/>
              </a:gs>
            </a:gsLst>
            <a:lin ang="0" scaled="1"/>
            <a:tileRect/>
          </a:gradFill>
        </p:spPr>
        <p:txBody>
          <a:bodyPr lIns="432000" bIns="0" anchor="ctr" anchorCtr="0">
            <a:noAutofit/>
          </a:bodyPr>
          <a:lstStyle>
            <a:lvl1pPr marL="0" indent="0" algn="l">
              <a:spcBef>
                <a:spcPts val="0"/>
              </a:spcBef>
              <a:buNone/>
              <a:defRPr sz="2133" b="0">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fr-FR"/>
              <a:t>Modifiez le style des sous-titres du masque</a:t>
            </a:r>
            <a:endParaRPr lang="en-US"/>
          </a:p>
        </p:txBody>
      </p:sp>
      <p:sp>
        <p:nvSpPr>
          <p:cNvPr id="5" name="Text Placeholder 3"/>
          <p:cNvSpPr>
            <a:spLocks noGrp="1"/>
          </p:cNvSpPr>
          <p:nvPr>
            <p:ph type="body" sz="quarter" idx="10"/>
          </p:nvPr>
        </p:nvSpPr>
        <p:spPr>
          <a:xfrm>
            <a:off x="576000" y="4368000"/>
            <a:ext cx="6144000" cy="384621"/>
          </a:xfrm>
        </p:spPr>
        <p:txBody>
          <a:bodyPr/>
          <a:lstStyle>
            <a:lvl1pPr marL="0" indent="0">
              <a:spcBef>
                <a:spcPts val="0"/>
              </a:spcBef>
              <a:buNone/>
              <a:defRPr sz="1467" b="1">
                <a:solidFill>
                  <a:schemeClr val="accent1"/>
                </a:solidFill>
              </a:defRPr>
            </a:lvl1pPr>
          </a:lstStyle>
          <a:p>
            <a:pPr lvl="0"/>
            <a:r>
              <a:rPr lang="fr-FR"/>
              <a:t>Cliquez pour modifier les styles du texte du masque</a:t>
            </a:r>
          </a:p>
        </p:txBody>
      </p:sp>
      <p:sp>
        <p:nvSpPr>
          <p:cNvPr id="7" name="Rectangle 5"/>
          <p:cNvSpPr/>
          <p:nvPr/>
        </p:nvSpPr>
        <p:spPr bwMode="gray">
          <a:xfrm>
            <a:off x="576000" y="3217931"/>
            <a:ext cx="1161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1" name="Picture 3">
            <a:extLst>
              <a:ext uri="{FF2B5EF4-FFF2-40B4-BE49-F238E27FC236}">
                <a16:creationId xmlns:a16="http://schemas.microsoft.com/office/drawing/2014/main" id="{6CFD644A-4BDA-413A-8727-9584B0A3729B}"/>
              </a:ext>
            </a:extLst>
          </p:cNvPr>
          <p:cNvPicPr>
            <a:picLocks noChangeAspect="1"/>
          </p:cNvPicPr>
          <p:nvPr userDrawn="1"/>
        </p:nvPicPr>
        <p:blipFill>
          <a:blip r:embed="rId2"/>
          <a:stretch>
            <a:fillRect/>
          </a:stretch>
        </p:blipFill>
        <p:spPr>
          <a:xfrm>
            <a:off x="8064001" y="475277"/>
            <a:ext cx="3527273" cy="638399"/>
          </a:xfrm>
          <a:prstGeom prst="rect">
            <a:avLst/>
          </a:prstGeom>
        </p:spPr>
      </p:pic>
      <p:pic>
        <p:nvPicPr>
          <p:cNvPr id="13" name="Picture 12">
            <a:extLst>
              <a:ext uri="{FF2B5EF4-FFF2-40B4-BE49-F238E27FC236}">
                <a16:creationId xmlns:a16="http://schemas.microsoft.com/office/drawing/2014/main" id="{E2A055D9-71E4-4CB5-A5A0-3E0B7416661A}"/>
              </a:ext>
            </a:extLst>
          </p:cNvPr>
          <p:cNvPicPr>
            <a:picLocks noChangeAspect="1"/>
          </p:cNvPicPr>
          <p:nvPr userDrawn="1"/>
        </p:nvPicPr>
        <p:blipFill>
          <a:blip r:embed="rId3"/>
          <a:stretch>
            <a:fillRect/>
          </a:stretch>
        </p:blipFill>
        <p:spPr>
          <a:xfrm>
            <a:off x="5597407" y="6245109"/>
            <a:ext cx="6409599" cy="480000"/>
          </a:xfrm>
          <a:prstGeom prst="rect">
            <a:avLst/>
          </a:prstGeom>
        </p:spPr>
      </p:pic>
    </p:spTree>
    <p:extLst>
      <p:ext uri="{BB962C8B-B14F-4D97-AF65-F5344CB8AC3E}">
        <p14:creationId xmlns:p14="http://schemas.microsoft.com/office/powerpoint/2010/main" val="144821303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Title Slide Blue, Date">
    <p:bg>
      <p:bgPr>
        <a:gradFill>
          <a:gsLst>
            <a:gs pos="0">
              <a:schemeClr val="accent1"/>
            </a:gs>
            <a:gs pos="100000">
              <a:srgbClr val="00A1DE"/>
            </a:gs>
          </a:gsLst>
          <a:lin ang="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76000" y="1248000"/>
            <a:ext cx="10944000" cy="1920000"/>
          </a:xfrm>
        </p:spPr>
        <p:txBody>
          <a:bodyPr anchor="b" anchorCtr="0"/>
          <a:lstStyle>
            <a:lvl1pPr>
              <a:defRPr sz="4267">
                <a:solidFill>
                  <a:schemeClr val="bg1"/>
                </a:solidFill>
              </a:defRPr>
            </a:lvl1pPr>
          </a:lstStyle>
          <a:p>
            <a:r>
              <a:rPr lang="fr-FR"/>
              <a:t>Modifiez le style du titre</a:t>
            </a:r>
            <a:endParaRPr lang="en-US"/>
          </a:p>
        </p:txBody>
      </p:sp>
      <p:sp>
        <p:nvSpPr>
          <p:cNvPr id="3" name="Subtitle 2"/>
          <p:cNvSpPr>
            <a:spLocks noGrp="1"/>
          </p:cNvSpPr>
          <p:nvPr>
            <p:ph type="subTitle" idx="1"/>
          </p:nvPr>
        </p:nvSpPr>
        <p:spPr bwMode="gray">
          <a:xfrm>
            <a:off x="0" y="3528000"/>
            <a:ext cx="6720000" cy="768000"/>
          </a:xfrm>
          <a:solidFill>
            <a:schemeClr val="tx2"/>
          </a:solidFill>
        </p:spPr>
        <p:txBody>
          <a:bodyPr lIns="432000" bIns="0" anchor="ctr" anchorCtr="0">
            <a:noAutofit/>
          </a:bodyPr>
          <a:lstStyle>
            <a:lvl1pPr marL="0" indent="0" algn="l">
              <a:spcBef>
                <a:spcPts val="0"/>
              </a:spcBef>
              <a:buNone/>
              <a:defRPr sz="2133" b="0">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fr-FR"/>
              <a:t>Modifiez le style des sous-titres du masque</a:t>
            </a:r>
            <a:endParaRPr lang="en-US"/>
          </a:p>
        </p:txBody>
      </p:sp>
      <p:sp>
        <p:nvSpPr>
          <p:cNvPr id="5" name="Text Placeholder 3"/>
          <p:cNvSpPr>
            <a:spLocks noGrp="1"/>
          </p:cNvSpPr>
          <p:nvPr>
            <p:ph type="body" sz="quarter" idx="10"/>
          </p:nvPr>
        </p:nvSpPr>
        <p:spPr>
          <a:xfrm>
            <a:off x="576000" y="4368000"/>
            <a:ext cx="6144000" cy="384621"/>
          </a:xfrm>
        </p:spPr>
        <p:txBody>
          <a:bodyPr/>
          <a:lstStyle>
            <a:lvl1pPr marL="0" indent="0">
              <a:spcBef>
                <a:spcPts val="0"/>
              </a:spcBef>
              <a:buNone/>
              <a:defRPr sz="1467" b="1">
                <a:solidFill>
                  <a:schemeClr val="bg1"/>
                </a:solidFill>
              </a:defRPr>
            </a:lvl1pPr>
          </a:lstStyle>
          <a:p>
            <a:pPr lvl="0"/>
            <a:r>
              <a:rPr lang="fr-FR"/>
              <a:t>Cliquez pour modifier les styles du texte du masque</a:t>
            </a:r>
          </a:p>
        </p:txBody>
      </p:sp>
      <p:sp>
        <p:nvSpPr>
          <p:cNvPr id="8" name="Rectangle 5"/>
          <p:cNvSpPr/>
          <p:nvPr/>
        </p:nvSpPr>
        <p:spPr bwMode="gray">
          <a:xfrm>
            <a:off x="576000" y="3217931"/>
            <a:ext cx="1161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0" name="Picture 3">
            <a:extLst>
              <a:ext uri="{FF2B5EF4-FFF2-40B4-BE49-F238E27FC236}">
                <a16:creationId xmlns:a16="http://schemas.microsoft.com/office/drawing/2014/main" id="{0D5B1AD9-B948-490B-B613-893947EA8351}"/>
              </a:ext>
            </a:extLst>
          </p:cNvPr>
          <p:cNvPicPr>
            <a:picLocks noChangeAspect="1"/>
          </p:cNvPicPr>
          <p:nvPr userDrawn="1"/>
        </p:nvPicPr>
        <p:blipFill>
          <a:blip r:embed="rId2"/>
          <a:stretch>
            <a:fillRect/>
          </a:stretch>
        </p:blipFill>
        <p:spPr bwMode="invGray">
          <a:xfrm>
            <a:off x="8064005" y="475277"/>
            <a:ext cx="3527265" cy="638399"/>
          </a:xfrm>
          <a:prstGeom prst="rect">
            <a:avLst/>
          </a:prstGeom>
        </p:spPr>
      </p:pic>
    </p:spTree>
    <p:extLst>
      <p:ext uri="{BB962C8B-B14F-4D97-AF65-F5344CB8AC3E}">
        <p14:creationId xmlns:p14="http://schemas.microsoft.com/office/powerpoint/2010/main" val="3077430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102BA9A-9B3D-7AB8-8C87-6B9FE4103512}"/>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en-US"/>
          </a:p>
        </p:txBody>
      </p:sp>
      <p:sp>
        <p:nvSpPr>
          <p:cNvPr id="3" name="Espace réservé du texte 2">
            <a:extLst>
              <a:ext uri="{FF2B5EF4-FFF2-40B4-BE49-F238E27FC236}">
                <a16:creationId xmlns:a16="http://schemas.microsoft.com/office/drawing/2014/main" id="{4EBC466B-0885-5DB6-811A-14E2A6107C5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6C64A0A-370F-D262-E1CF-B4DEB463AD00}"/>
              </a:ext>
            </a:extLst>
          </p:cNvPr>
          <p:cNvSpPr>
            <a:spLocks noGrp="1"/>
          </p:cNvSpPr>
          <p:nvPr>
            <p:ph type="dt" sz="half" idx="10"/>
          </p:nvPr>
        </p:nvSpPr>
        <p:spPr/>
        <p:txBody>
          <a:bodyPr/>
          <a:lstStyle/>
          <a:p>
            <a:fld id="{E2665E9F-4665-7747-927B-EC4776BC697B}" type="datetimeFigureOut">
              <a:rPr lang="en-US" smtClean="0"/>
              <a:t>4/5/23</a:t>
            </a:fld>
            <a:endParaRPr lang="en-US"/>
          </a:p>
        </p:txBody>
      </p:sp>
      <p:sp>
        <p:nvSpPr>
          <p:cNvPr id="5" name="Espace réservé du pied de page 4">
            <a:extLst>
              <a:ext uri="{FF2B5EF4-FFF2-40B4-BE49-F238E27FC236}">
                <a16:creationId xmlns:a16="http://schemas.microsoft.com/office/drawing/2014/main" id="{A6AC4AC3-9147-279D-08DC-D32E09840815}"/>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67DD62B3-8BD6-854A-242B-EBAAC0393EBC}"/>
              </a:ext>
            </a:extLst>
          </p:cNvPr>
          <p:cNvSpPr>
            <a:spLocks noGrp="1"/>
          </p:cNvSpPr>
          <p:nvPr>
            <p:ph type="sldNum" sz="quarter" idx="12"/>
          </p:nvPr>
        </p:nvSpPr>
        <p:spPr/>
        <p:txBody>
          <a:bodyPr/>
          <a:lstStyle/>
          <a:p>
            <a:fld id="{1C2973CE-E05D-444F-A8B8-4EB09BBBFF21}" type="slidenum">
              <a:rPr lang="en-US" smtClean="0"/>
              <a:t>‹N°›</a:t>
            </a:fld>
            <a:endParaRPr lang="en-US"/>
          </a:p>
        </p:txBody>
      </p:sp>
    </p:spTree>
    <p:extLst>
      <p:ext uri="{BB962C8B-B14F-4D97-AF65-F5344CB8AC3E}">
        <p14:creationId xmlns:p14="http://schemas.microsoft.com/office/powerpoint/2010/main" val="6471302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itle Slide Picture, Date">
    <p:spTree>
      <p:nvGrpSpPr>
        <p:cNvPr id="1" name=""/>
        <p:cNvGrpSpPr/>
        <p:nvPr/>
      </p:nvGrpSpPr>
      <p:grpSpPr>
        <a:xfrm>
          <a:off x="0" y="0"/>
          <a:ext cx="0" cy="0"/>
          <a:chOff x="0" y="0"/>
          <a:chExt cx="0" cy="0"/>
        </a:xfrm>
      </p:grpSpPr>
      <p:sp>
        <p:nvSpPr>
          <p:cNvPr id="8" name="Rectangle 1"/>
          <p:cNvSpPr/>
          <p:nvPr/>
        </p:nvSpPr>
        <p:spPr bwMode="gray">
          <a:xfrm>
            <a:off x="528000" y="3168000"/>
            <a:ext cx="11664000" cy="1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Picture Placeholder 2"/>
          <p:cNvSpPr>
            <a:spLocks noGrp="1"/>
          </p:cNvSpPr>
          <p:nvPr>
            <p:ph type="pic" sz="quarter" idx="11"/>
          </p:nvPr>
        </p:nvSpPr>
        <p:spPr>
          <a:xfrm>
            <a:off x="0" y="0"/>
            <a:ext cx="12192000" cy="6858000"/>
          </a:xfrm>
          <a:custGeom>
            <a:avLst/>
            <a:gdLst/>
            <a:ahLst/>
            <a:cxnLst/>
            <a:rect l="l" t="t" r="r" b="b"/>
            <a:pathLst>
              <a:path w="9144000" h="5143500">
                <a:moveTo>
                  <a:pt x="0" y="0"/>
                </a:moveTo>
                <a:lnTo>
                  <a:pt x="9144000" y="0"/>
                </a:lnTo>
                <a:lnTo>
                  <a:pt x="9144000" y="2413448"/>
                </a:lnTo>
                <a:lnTo>
                  <a:pt x="432000" y="2413448"/>
                </a:lnTo>
                <a:lnTo>
                  <a:pt x="432000" y="2438648"/>
                </a:lnTo>
                <a:lnTo>
                  <a:pt x="9144000" y="2438648"/>
                </a:lnTo>
                <a:lnTo>
                  <a:pt x="9144000" y="5143500"/>
                </a:lnTo>
                <a:lnTo>
                  <a:pt x="0" y="5143500"/>
                </a:lnTo>
                <a:close/>
              </a:path>
            </a:pathLst>
          </a:custGeom>
          <a:solidFill>
            <a:schemeClr val="bg1">
              <a:lumMod val="95000"/>
            </a:schemeClr>
          </a:solidFill>
        </p:spPr>
        <p:txBody>
          <a:bodyPr tIns="108000" anchor="t" anchorCtr="1"/>
          <a:lstStyle>
            <a:lvl1pPr marL="0" indent="0" algn="ctr">
              <a:buNone/>
              <a:defRPr sz="1867" i="1"/>
            </a:lvl1pPr>
          </a:lstStyle>
          <a:p>
            <a:r>
              <a:rPr lang="fr-FR"/>
              <a:t>Cliquez sur l'icône pour ajouter une image</a:t>
            </a:r>
            <a:endParaRPr lang="en-US"/>
          </a:p>
        </p:txBody>
      </p:sp>
      <p:sp>
        <p:nvSpPr>
          <p:cNvPr id="2" name="Title 3"/>
          <p:cNvSpPr>
            <a:spLocks noGrp="1"/>
          </p:cNvSpPr>
          <p:nvPr>
            <p:ph type="ctrTitle"/>
          </p:nvPr>
        </p:nvSpPr>
        <p:spPr>
          <a:xfrm>
            <a:off x="576000" y="1248000"/>
            <a:ext cx="10944000" cy="1920000"/>
          </a:xfrm>
        </p:spPr>
        <p:txBody>
          <a:bodyPr anchor="b" anchorCtr="0"/>
          <a:lstStyle>
            <a:lvl1pPr>
              <a:defRPr sz="4267">
                <a:solidFill>
                  <a:schemeClr val="bg1"/>
                </a:solidFill>
              </a:defRPr>
            </a:lvl1pPr>
          </a:lstStyle>
          <a:p>
            <a:r>
              <a:rPr lang="fr-FR"/>
              <a:t>Modifiez le style du titre</a:t>
            </a:r>
            <a:endParaRPr lang="en-US"/>
          </a:p>
        </p:txBody>
      </p:sp>
      <p:sp>
        <p:nvSpPr>
          <p:cNvPr id="3" name="Subtitle 4"/>
          <p:cNvSpPr>
            <a:spLocks noGrp="1"/>
          </p:cNvSpPr>
          <p:nvPr>
            <p:ph type="subTitle" idx="1"/>
          </p:nvPr>
        </p:nvSpPr>
        <p:spPr bwMode="gray">
          <a:xfrm>
            <a:off x="0" y="3528000"/>
            <a:ext cx="6720000" cy="768000"/>
          </a:xfrm>
          <a:solidFill>
            <a:schemeClr val="tx2"/>
          </a:solidFill>
        </p:spPr>
        <p:txBody>
          <a:bodyPr lIns="432000" bIns="0" anchor="ctr" anchorCtr="0">
            <a:noAutofit/>
          </a:bodyPr>
          <a:lstStyle>
            <a:lvl1pPr marL="0" indent="0" algn="l">
              <a:spcBef>
                <a:spcPts val="0"/>
              </a:spcBef>
              <a:buNone/>
              <a:defRPr sz="2133" b="0">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fr-FR"/>
              <a:t>Modifiez le style des sous-titres du masque</a:t>
            </a:r>
            <a:endParaRPr lang="en-US"/>
          </a:p>
        </p:txBody>
      </p:sp>
      <p:sp>
        <p:nvSpPr>
          <p:cNvPr id="5" name="Text Placeholder 5"/>
          <p:cNvSpPr>
            <a:spLocks noGrp="1"/>
          </p:cNvSpPr>
          <p:nvPr>
            <p:ph type="body" sz="quarter" idx="10"/>
          </p:nvPr>
        </p:nvSpPr>
        <p:spPr>
          <a:xfrm>
            <a:off x="576000" y="4368000"/>
            <a:ext cx="6144000" cy="384621"/>
          </a:xfrm>
        </p:spPr>
        <p:txBody>
          <a:bodyPr/>
          <a:lstStyle>
            <a:lvl1pPr marL="0" indent="0">
              <a:spcBef>
                <a:spcPts val="0"/>
              </a:spcBef>
              <a:buNone/>
              <a:defRPr sz="1467" b="1">
                <a:solidFill>
                  <a:schemeClr val="bg1"/>
                </a:solidFill>
              </a:defRPr>
            </a:lvl1pPr>
          </a:lstStyle>
          <a:p>
            <a:pPr lvl="0"/>
            <a:r>
              <a:rPr lang="fr-FR"/>
              <a:t>Cliquez pour modifier les styles du texte du masque</a:t>
            </a:r>
          </a:p>
        </p:txBody>
      </p:sp>
      <p:sp>
        <p:nvSpPr>
          <p:cNvPr id="7" name="Text Placeholder 6"/>
          <p:cNvSpPr>
            <a:spLocks noGrp="1" noChangeAspect="1"/>
          </p:cNvSpPr>
          <p:nvPr>
            <p:ph type="body" sz="quarter" idx="13" hasCustomPrompt="1"/>
          </p:nvPr>
        </p:nvSpPr>
        <p:spPr bwMode="gray">
          <a:xfrm>
            <a:off x="8064000" y="475200"/>
            <a:ext cx="3528000" cy="638400"/>
          </a:xfrm>
          <a:blipFill dpi="0" rotWithShape="1">
            <a:blip r:embed="rId2"/>
            <a:srcRect/>
            <a:stretch>
              <a:fillRect/>
            </a:stretch>
          </a:blipFill>
        </p:spPr>
        <p:txBody>
          <a:bodyPr anchor="ctr" anchorCtr="1"/>
          <a:lstStyle>
            <a:lvl1pPr marL="0" indent="0" algn="ctr">
              <a:spcBef>
                <a:spcPts val="0"/>
              </a:spcBef>
              <a:buNone/>
              <a:defRPr sz="1467" baseline="0"/>
            </a:lvl1pPr>
          </a:lstStyle>
          <a:p>
            <a:pPr lvl="0"/>
            <a:r>
              <a:rPr lang="en-US"/>
              <a:t>Type a space to fixate logo</a:t>
            </a:r>
          </a:p>
        </p:txBody>
      </p:sp>
    </p:spTree>
    <p:extLst>
      <p:ext uri="{BB962C8B-B14F-4D97-AF65-F5344CB8AC3E}">
        <p14:creationId xmlns:p14="http://schemas.microsoft.com/office/powerpoint/2010/main" val="285687096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Title Slide Picture, Date, Ribbon">
    <p:spTree>
      <p:nvGrpSpPr>
        <p:cNvPr id="1" name=""/>
        <p:cNvGrpSpPr/>
        <p:nvPr/>
      </p:nvGrpSpPr>
      <p:grpSpPr>
        <a:xfrm>
          <a:off x="0" y="0"/>
          <a:ext cx="0" cy="0"/>
          <a:chOff x="0" y="0"/>
          <a:chExt cx="0" cy="0"/>
        </a:xfrm>
      </p:grpSpPr>
      <p:sp>
        <p:nvSpPr>
          <p:cNvPr id="8" name="Rectangle 1"/>
          <p:cNvSpPr/>
          <p:nvPr/>
        </p:nvSpPr>
        <p:spPr bwMode="gray">
          <a:xfrm>
            <a:off x="528000" y="3168000"/>
            <a:ext cx="11664000" cy="129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Picture Placeholder 2"/>
          <p:cNvSpPr>
            <a:spLocks noGrp="1"/>
          </p:cNvSpPr>
          <p:nvPr>
            <p:ph type="pic" sz="quarter" idx="11"/>
          </p:nvPr>
        </p:nvSpPr>
        <p:spPr>
          <a:xfrm>
            <a:off x="0" y="0"/>
            <a:ext cx="12192000" cy="6096000"/>
          </a:xfrm>
          <a:custGeom>
            <a:avLst/>
            <a:gdLst/>
            <a:ahLst/>
            <a:cxnLst/>
            <a:rect l="l" t="t" r="r" b="b"/>
            <a:pathLst>
              <a:path w="9144000" h="4572000">
                <a:moveTo>
                  <a:pt x="0" y="0"/>
                </a:moveTo>
                <a:lnTo>
                  <a:pt x="9144000" y="0"/>
                </a:lnTo>
                <a:lnTo>
                  <a:pt x="9144000" y="2413448"/>
                </a:lnTo>
                <a:lnTo>
                  <a:pt x="432000" y="2413448"/>
                </a:lnTo>
                <a:lnTo>
                  <a:pt x="432000" y="2438648"/>
                </a:lnTo>
                <a:lnTo>
                  <a:pt x="9144000" y="2438648"/>
                </a:lnTo>
                <a:lnTo>
                  <a:pt x="9144000" y="4572000"/>
                </a:lnTo>
                <a:lnTo>
                  <a:pt x="0" y="4572000"/>
                </a:lnTo>
                <a:close/>
              </a:path>
            </a:pathLst>
          </a:custGeom>
          <a:solidFill>
            <a:schemeClr val="bg1">
              <a:lumMod val="95000"/>
            </a:schemeClr>
          </a:solidFill>
        </p:spPr>
        <p:txBody>
          <a:bodyPr tIns="108000" anchor="t" anchorCtr="1"/>
          <a:lstStyle>
            <a:lvl1pPr marL="0" indent="0" algn="ctr">
              <a:buNone/>
              <a:defRPr sz="1867" i="1"/>
            </a:lvl1pPr>
          </a:lstStyle>
          <a:p>
            <a:r>
              <a:rPr lang="fr-FR"/>
              <a:t>Cliquez sur l'icône pour ajouter une image</a:t>
            </a:r>
            <a:endParaRPr lang="en-US"/>
          </a:p>
        </p:txBody>
      </p:sp>
      <p:sp>
        <p:nvSpPr>
          <p:cNvPr id="2" name="Title 3"/>
          <p:cNvSpPr>
            <a:spLocks noGrp="1"/>
          </p:cNvSpPr>
          <p:nvPr>
            <p:ph type="ctrTitle"/>
          </p:nvPr>
        </p:nvSpPr>
        <p:spPr bwMode="gray">
          <a:xfrm>
            <a:off x="576000" y="1248000"/>
            <a:ext cx="10944000" cy="1920000"/>
          </a:xfrm>
        </p:spPr>
        <p:txBody>
          <a:bodyPr anchor="b" anchorCtr="0"/>
          <a:lstStyle>
            <a:lvl1pPr>
              <a:defRPr sz="4267">
                <a:solidFill>
                  <a:schemeClr val="bg1"/>
                </a:solidFill>
              </a:defRPr>
            </a:lvl1pPr>
          </a:lstStyle>
          <a:p>
            <a:r>
              <a:rPr lang="fr-FR"/>
              <a:t>Modifiez le style du titre</a:t>
            </a:r>
            <a:endParaRPr lang="en-US"/>
          </a:p>
        </p:txBody>
      </p:sp>
      <p:sp>
        <p:nvSpPr>
          <p:cNvPr id="3" name="Subtitle 4"/>
          <p:cNvSpPr>
            <a:spLocks noGrp="1"/>
          </p:cNvSpPr>
          <p:nvPr>
            <p:ph type="subTitle" idx="1"/>
          </p:nvPr>
        </p:nvSpPr>
        <p:spPr bwMode="gray">
          <a:xfrm>
            <a:off x="0" y="3528000"/>
            <a:ext cx="6720000" cy="768000"/>
          </a:xfrm>
          <a:solidFill>
            <a:schemeClr val="tx2"/>
          </a:solidFill>
        </p:spPr>
        <p:txBody>
          <a:bodyPr lIns="432000" bIns="0" anchor="ctr" anchorCtr="0">
            <a:noAutofit/>
          </a:bodyPr>
          <a:lstStyle>
            <a:lvl1pPr marL="0" indent="0" algn="l">
              <a:spcBef>
                <a:spcPts val="0"/>
              </a:spcBef>
              <a:buNone/>
              <a:defRPr sz="2133" b="0">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fr-FR"/>
              <a:t>Modifiez le style des sous-titres du masque</a:t>
            </a:r>
            <a:endParaRPr lang="en-US"/>
          </a:p>
        </p:txBody>
      </p:sp>
      <p:sp>
        <p:nvSpPr>
          <p:cNvPr id="5" name="Text Placeholder 5"/>
          <p:cNvSpPr>
            <a:spLocks noGrp="1"/>
          </p:cNvSpPr>
          <p:nvPr>
            <p:ph type="body" sz="quarter" idx="10"/>
          </p:nvPr>
        </p:nvSpPr>
        <p:spPr bwMode="gray">
          <a:xfrm>
            <a:off x="576000" y="4368000"/>
            <a:ext cx="6144000" cy="384621"/>
          </a:xfrm>
        </p:spPr>
        <p:txBody>
          <a:bodyPr/>
          <a:lstStyle>
            <a:lvl1pPr marL="0" indent="0">
              <a:spcBef>
                <a:spcPts val="0"/>
              </a:spcBef>
              <a:buNone/>
              <a:defRPr sz="1467" b="1">
                <a:solidFill>
                  <a:schemeClr val="bg1"/>
                </a:solidFill>
              </a:defRPr>
            </a:lvl1pPr>
          </a:lstStyle>
          <a:p>
            <a:pPr lvl="0"/>
            <a:r>
              <a:rPr lang="fr-FR"/>
              <a:t>Cliquez pour modifier les styles du texte du masque</a:t>
            </a:r>
          </a:p>
        </p:txBody>
      </p:sp>
      <p:sp>
        <p:nvSpPr>
          <p:cNvPr id="7" name="Text Placeholder 6"/>
          <p:cNvSpPr>
            <a:spLocks noGrp="1" noChangeAspect="1"/>
          </p:cNvSpPr>
          <p:nvPr>
            <p:ph type="body" sz="quarter" idx="13" hasCustomPrompt="1"/>
          </p:nvPr>
        </p:nvSpPr>
        <p:spPr bwMode="gray">
          <a:xfrm>
            <a:off x="8064000" y="475200"/>
            <a:ext cx="3528000" cy="638400"/>
          </a:xfrm>
          <a:blipFill dpi="0" rotWithShape="1">
            <a:blip r:embed="rId2"/>
            <a:srcRect/>
            <a:stretch>
              <a:fillRect/>
            </a:stretch>
          </a:blipFill>
        </p:spPr>
        <p:txBody>
          <a:bodyPr anchor="ctr" anchorCtr="1"/>
          <a:lstStyle>
            <a:lvl1pPr marL="0" indent="0" algn="ctr">
              <a:spcBef>
                <a:spcPts val="0"/>
              </a:spcBef>
              <a:buNone/>
              <a:defRPr sz="1467" baseline="0"/>
            </a:lvl1pPr>
          </a:lstStyle>
          <a:p>
            <a:pPr lvl="0"/>
            <a:r>
              <a:rPr lang="en-US"/>
              <a:t>Type a space to fixate logo</a:t>
            </a:r>
          </a:p>
        </p:txBody>
      </p:sp>
      <p:pic>
        <p:nvPicPr>
          <p:cNvPr id="10" name="Picture 9">
            <a:extLst>
              <a:ext uri="{FF2B5EF4-FFF2-40B4-BE49-F238E27FC236}">
                <a16:creationId xmlns:a16="http://schemas.microsoft.com/office/drawing/2014/main" id="{B9DEABEB-2DAB-4867-91F8-CAE4BB4D58B3}"/>
              </a:ext>
            </a:extLst>
          </p:cNvPr>
          <p:cNvPicPr>
            <a:picLocks noChangeAspect="1"/>
          </p:cNvPicPr>
          <p:nvPr userDrawn="1"/>
        </p:nvPicPr>
        <p:blipFill>
          <a:blip r:embed="rId3"/>
          <a:stretch>
            <a:fillRect/>
          </a:stretch>
        </p:blipFill>
        <p:spPr>
          <a:xfrm>
            <a:off x="5597407" y="6245109"/>
            <a:ext cx="6409599" cy="480000"/>
          </a:xfrm>
          <a:prstGeom prst="rect">
            <a:avLst/>
          </a:prstGeom>
        </p:spPr>
      </p:pic>
    </p:spTree>
    <p:extLst>
      <p:ext uri="{BB962C8B-B14F-4D97-AF65-F5344CB8AC3E}">
        <p14:creationId xmlns:p14="http://schemas.microsoft.com/office/powerpoint/2010/main" val="350667362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Sub,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4" name="Content Placeholder 3"/>
          <p:cNvSpPr>
            <a:spLocks noGrp="1"/>
          </p:cNvSpPr>
          <p:nvPr>
            <p:ph sz="half" idx="2"/>
          </p:nvPr>
        </p:nvSpPr>
        <p:spPr>
          <a:xfrm>
            <a:off x="334433" y="1632000"/>
            <a:ext cx="11520000" cy="4464000"/>
          </a:xfrm>
        </p:spPr>
        <p:txBody>
          <a:bodyPr/>
          <a:lstStyle>
            <a:lvl1pPr>
              <a:spcBef>
                <a:spcPts val="400"/>
              </a:spcBef>
              <a:defRPr sz="2133"/>
            </a:lvl1pPr>
            <a:lvl2pPr>
              <a:spcBef>
                <a:spcPts val="400"/>
              </a:spcBef>
              <a:defRPr sz="1867"/>
            </a:lvl2pPr>
            <a:lvl3pPr>
              <a:spcBef>
                <a:spcPts val="400"/>
              </a:spcBef>
              <a:defRPr sz="1600"/>
            </a:lvl3pPr>
            <a:lvl4pPr>
              <a:spcBef>
                <a:spcPts val="400"/>
              </a:spcBef>
              <a:defRPr sz="1600"/>
            </a:lvl4pPr>
            <a:lvl5pPr>
              <a:spcBef>
                <a:spcPts val="400"/>
              </a:spcBef>
              <a:defRPr sz="1600"/>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8" name="Rectangle 4"/>
          <p:cNvSpPr/>
          <p:nvPr/>
        </p:nvSpPr>
        <p:spPr>
          <a:xfrm>
            <a:off x="336000" y="1128000"/>
            <a:ext cx="11856000" cy="3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Date Placeholder 5"/>
          <p:cNvSpPr>
            <a:spLocks noGrp="1"/>
          </p:cNvSpPr>
          <p:nvPr>
            <p:ph type="dt" sz="half" idx="10"/>
          </p:nvPr>
        </p:nvSpPr>
        <p:spPr/>
        <p:txBody>
          <a:bodyPr/>
          <a:lstStyle/>
          <a:p>
            <a:r>
              <a:rPr lang="en-US">
                <a:solidFill>
                  <a:prstClr val="white">
                    <a:lumMod val="50000"/>
                  </a:prstClr>
                </a:solidFill>
              </a:rPr>
              <a:t>| 10/ 2022</a:t>
            </a:r>
          </a:p>
        </p:txBody>
      </p:sp>
      <p:sp>
        <p:nvSpPr>
          <p:cNvPr id="9" name="Slide Number Placeholder 6"/>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37185519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Pict Landscape, Text">
    <p:spTree>
      <p:nvGrpSpPr>
        <p:cNvPr id="1" name=""/>
        <p:cNvGrpSpPr/>
        <p:nvPr/>
      </p:nvGrpSpPr>
      <p:grpSpPr>
        <a:xfrm>
          <a:off x="0" y="0"/>
          <a:ext cx="0" cy="0"/>
          <a:chOff x="0" y="0"/>
          <a:chExt cx="0" cy="0"/>
        </a:xfrm>
      </p:grpSpPr>
      <p:sp>
        <p:nvSpPr>
          <p:cNvPr id="2" name="Title 1"/>
          <p:cNvSpPr>
            <a:spLocks noGrp="1"/>
          </p:cNvSpPr>
          <p:nvPr>
            <p:ph type="title"/>
          </p:nvPr>
        </p:nvSpPr>
        <p:spPr>
          <a:xfrm>
            <a:off x="334433" y="240000"/>
            <a:ext cx="11520000" cy="480000"/>
          </a:xfrm>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15" name="Text Placeholder 3"/>
          <p:cNvSpPr>
            <a:spLocks noGrp="1"/>
          </p:cNvSpPr>
          <p:nvPr>
            <p:ph type="body" sz="quarter" idx="14"/>
          </p:nvPr>
        </p:nvSpPr>
        <p:spPr>
          <a:xfrm>
            <a:off x="7584000" y="1632000"/>
            <a:ext cx="4272000" cy="446400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0" name="Picture Placeholder 4"/>
          <p:cNvSpPr>
            <a:spLocks noGrp="1" noChangeAspect="1"/>
          </p:cNvSpPr>
          <p:nvPr>
            <p:ph type="pic" sz="quarter" idx="13"/>
          </p:nvPr>
        </p:nvSpPr>
        <p:spPr>
          <a:xfrm>
            <a:off x="0" y="1632000"/>
            <a:ext cx="7296000" cy="3552000"/>
          </a:xfrm>
          <a:solidFill>
            <a:schemeClr val="bg1">
              <a:lumMod val="95000"/>
            </a:schemeClr>
          </a:solidFill>
        </p:spPr>
        <p:txBody>
          <a:bodyPr tIns="108000" anchor="t" anchorCtr="1"/>
          <a:lstStyle>
            <a:lvl1pPr marL="0" indent="0" algn="ctr">
              <a:spcBef>
                <a:spcPts val="0"/>
              </a:spcBef>
              <a:buFontTx/>
              <a:buNone/>
              <a:defRPr sz="1867" i="1"/>
            </a:lvl1pPr>
          </a:lstStyle>
          <a:p>
            <a:r>
              <a:rPr lang="fr-FR"/>
              <a:t>Cliquez sur l'icône pour ajouter une image</a:t>
            </a:r>
            <a:endParaRPr lang="en-US"/>
          </a:p>
        </p:txBody>
      </p:sp>
      <p:sp>
        <p:nvSpPr>
          <p:cNvPr id="8" name="Rectangle 5"/>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Date Placeholder 6"/>
          <p:cNvSpPr>
            <a:spLocks noGrp="1"/>
          </p:cNvSpPr>
          <p:nvPr>
            <p:ph type="dt" sz="half" idx="10"/>
          </p:nvPr>
        </p:nvSpPr>
        <p:spPr/>
        <p:txBody>
          <a:bodyPr/>
          <a:lstStyle/>
          <a:p>
            <a:r>
              <a:rPr lang="en-US"/>
              <a:t>10/2022</a:t>
            </a:r>
            <a:endParaRPr lang="en-US">
              <a:solidFill>
                <a:prstClr val="white">
                  <a:lumMod val="50000"/>
                </a:prstClr>
              </a:solidFill>
            </a:endParaRPr>
          </a:p>
        </p:txBody>
      </p:sp>
      <p:sp>
        <p:nvSpPr>
          <p:cNvPr id="9" name="Slide Number Placeholder 7"/>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321370472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re de section">
    <p:spTree>
      <p:nvGrpSpPr>
        <p:cNvPr id="1" name=""/>
        <p:cNvGrpSpPr/>
        <p:nvPr/>
      </p:nvGrpSpPr>
      <p:grpSpPr>
        <a:xfrm>
          <a:off x="0" y="0"/>
          <a:ext cx="0" cy="0"/>
          <a:chOff x="0" y="0"/>
          <a:chExt cx="0" cy="0"/>
        </a:xfrm>
      </p:grpSpPr>
      <p:sp>
        <p:nvSpPr>
          <p:cNvPr id="7" name="Rectangle 1"/>
          <p:cNvSpPr/>
          <p:nvPr/>
        </p:nvSpPr>
        <p:spPr bwMode="gray">
          <a:xfrm>
            <a:off x="528000" y="3168000"/>
            <a:ext cx="11664000" cy="129600"/>
          </a:xfrm>
          <a:prstGeom prst="rect">
            <a:avLst/>
          </a:prstGeom>
          <a:solidFill>
            <a:srgbClr val="00A1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5" name="Picture Placeholder 2"/>
          <p:cNvSpPr>
            <a:spLocks noGrp="1" noChangeAspect="1"/>
          </p:cNvSpPr>
          <p:nvPr>
            <p:ph type="pic" sz="quarter" idx="10"/>
          </p:nvPr>
        </p:nvSpPr>
        <p:spPr bwMode="gray">
          <a:xfrm>
            <a:off x="0" y="0"/>
            <a:ext cx="12192000" cy="6096000"/>
          </a:xfrm>
          <a:custGeom>
            <a:avLst/>
            <a:gdLst/>
            <a:ahLst/>
            <a:cxnLst/>
            <a:rect l="l" t="t" r="r" b="b"/>
            <a:pathLst>
              <a:path w="9144000" h="4572000">
                <a:moveTo>
                  <a:pt x="0" y="0"/>
                </a:moveTo>
                <a:lnTo>
                  <a:pt x="9144000" y="0"/>
                </a:lnTo>
                <a:lnTo>
                  <a:pt x="9144000" y="2413449"/>
                </a:lnTo>
                <a:lnTo>
                  <a:pt x="432000" y="2413449"/>
                </a:lnTo>
                <a:lnTo>
                  <a:pt x="432000" y="2438649"/>
                </a:lnTo>
                <a:lnTo>
                  <a:pt x="9144000" y="2438649"/>
                </a:lnTo>
                <a:lnTo>
                  <a:pt x="9144000" y="4572000"/>
                </a:lnTo>
                <a:lnTo>
                  <a:pt x="0" y="4572000"/>
                </a:lnTo>
                <a:close/>
              </a:path>
            </a:pathLst>
          </a:custGeom>
          <a:solidFill>
            <a:schemeClr val="bg1">
              <a:lumMod val="95000"/>
            </a:schemeClr>
          </a:solidFill>
        </p:spPr>
        <p:txBody>
          <a:bodyPr tIns="108000" anchor="t" anchorCtr="1"/>
          <a:lstStyle>
            <a:lvl1pPr marL="0" indent="0">
              <a:buNone/>
              <a:defRPr sz="1867" i="1"/>
            </a:lvl1pPr>
          </a:lstStyle>
          <a:p>
            <a:r>
              <a:rPr lang="fr-FR"/>
              <a:t>Cliquez sur l'icône pour ajouter une image</a:t>
            </a:r>
            <a:endParaRPr lang="en-US"/>
          </a:p>
        </p:txBody>
      </p:sp>
      <p:sp>
        <p:nvSpPr>
          <p:cNvPr id="2" name="Title 3"/>
          <p:cNvSpPr>
            <a:spLocks noGrp="1"/>
          </p:cNvSpPr>
          <p:nvPr>
            <p:ph type="title"/>
          </p:nvPr>
        </p:nvSpPr>
        <p:spPr bwMode="gray">
          <a:xfrm>
            <a:off x="576000" y="1248000"/>
            <a:ext cx="10363200" cy="1920000"/>
          </a:xfrm>
        </p:spPr>
        <p:txBody>
          <a:bodyPr anchor="b" anchorCtr="0"/>
          <a:lstStyle>
            <a:lvl1pPr algn="l">
              <a:defRPr sz="4267" b="0" cap="all">
                <a:solidFill>
                  <a:schemeClr val="bg1"/>
                </a:solidFill>
              </a:defRPr>
            </a:lvl1pPr>
          </a:lstStyle>
          <a:p>
            <a:r>
              <a:rPr lang="fr-FR"/>
              <a:t>Modifiez le style du titre</a:t>
            </a:r>
            <a:endParaRPr lang="en-US"/>
          </a:p>
        </p:txBody>
      </p:sp>
      <p:sp>
        <p:nvSpPr>
          <p:cNvPr id="3" name="Text Placeholder 4"/>
          <p:cNvSpPr>
            <a:spLocks noGrp="1"/>
          </p:cNvSpPr>
          <p:nvPr>
            <p:ph type="body" idx="1"/>
          </p:nvPr>
        </p:nvSpPr>
        <p:spPr bwMode="gray">
          <a:xfrm>
            <a:off x="0" y="3528000"/>
            <a:ext cx="6720000" cy="768000"/>
          </a:xfrm>
          <a:solidFill>
            <a:schemeClr val="tx2"/>
          </a:solidFill>
        </p:spPr>
        <p:txBody>
          <a:bodyPr lIns="432000" anchor="ctr" anchorCtr="0"/>
          <a:lstStyle>
            <a:lvl1pPr marL="0" indent="0">
              <a:spcBef>
                <a:spcPts val="0"/>
              </a:spcBef>
              <a:buNone/>
              <a:defRPr sz="2133">
                <a:solidFill>
                  <a:schemeClr val="bg1"/>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fr-FR"/>
              <a:t>Cliquez pour modifier les styles du texte du masque</a:t>
            </a:r>
          </a:p>
        </p:txBody>
      </p:sp>
    </p:spTree>
    <p:extLst>
      <p:ext uri="{BB962C8B-B14F-4D97-AF65-F5344CB8AC3E}">
        <p14:creationId xmlns:p14="http://schemas.microsoft.com/office/powerpoint/2010/main" val="400645417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Pict, Text">
    <p:spTree>
      <p:nvGrpSpPr>
        <p:cNvPr id="1" name=""/>
        <p:cNvGrpSpPr/>
        <p:nvPr/>
      </p:nvGrpSpPr>
      <p:grpSpPr>
        <a:xfrm>
          <a:off x="0" y="0"/>
          <a:ext cx="0" cy="0"/>
          <a:chOff x="0" y="0"/>
          <a:chExt cx="0" cy="0"/>
        </a:xfrm>
      </p:grpSpPr>
      <p:sp>
        <p:nvSpPr>
          <p:cNvPr id="2" name="Title 1"/>
          <p:cNvSpPr>
            <a:spLocks noGrp="1"/>
          </p:cNvSpPr>
          <p:nvPr>
            <p:ph type="title"/>
          </p:nvPr>
        </p:nvSpPr>
        <p:spPr>
          <a:xfrm>
            <a:off x="334433" y="240000"/>
            <a:ext cx="11520000" cy="480000"/>
          </a:xfrm>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4" name="Content Placeholder 3"/>
          <p:cNvSpPr>
            <a:spLocks noGrp="1"/>
          </p:cNvSpPr>
          <p:nvPr>
            <p:ph sz="half" idx="2"/>
          </p:nvPr>
        </p:nvSpPr>
        <p:spPr>
          <a:xfrm>
            <a:off x="6238433" y="1632000"/>
            <a:ext cx="5616000" cy="4464000"/>
          </a:xfrm>
        </p:spPr>
        <p:txBody>
          <a:bodyPr/>
          <a:lstStyle>
            <a:lvl1pPr>
              <a:spcBef>
                <a:spcPts val="400"/>
              </a:spcBef>
              <a:defRPr sz="2133"/>
            </a:lvl1pPr>
            <a:lvl2pPr>
              <a:spcBef>
                <a:spcPts val="400"/>
              </a:spcBef>
              <a:defRPr sz="1867"/>
            </a:lvl2pPr>
            <a:lvl3pPr>
              <a:spcBef>
                <a:spcPts val="400"/>
              </a:spcBef>
              <a:defRPr sz="1600"/>
            </a:lvl3pPr>
            <a:lvl4pPr>
              <a:spcBef>
                <a:spcPts val="400"/>
              </a:spcBef>
              <a:defRPr sz="1600"/>
            </a:lvl4pPr>
            <a:lvl5pPr>
              <a:spcBef>
                <a:spcPts val="400"/>
              </a:spcBef>
              <a:defRPr sz="1600"/>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0" name="Picture Placeholder 4"/>
          <p:cNvSpPr>
            <a:spLocks noGrp="1" noChangeAspect="1"/>
          </p:cNvSpPr>
          <p:nvPr>
            <p:ph type="pic" sz="quarter" idx="13"/>
          </p:nvPr>
        </p:nvSpPr>
        <p:spPr>
          <a:xfrm>
            <a:off x="334434" y="1632000"/>
            <a:ext cx="5617633" cy="4464051"/>
          </a:xfrm>
          <a:solidFill>
            <a:schemeClr val="bg1">
              <a:lumMod val="95000"/>
            </a:schemeClr>
          </a:solidFill>
        </p:spPr>
        <p:txBody>
          <a:bodyPr tIns="108000" anchor="t" anchorCtr="1"/>
          <a:lstStyle>
            <a:lvl1pPr marL="0" indent="0" algn="ctr">
              <a:spcBef>
                <a:spcPts val="0"/>
              </a:spcBef>
              <a:buFontTx/>
              <a:buNone/>
              <a:defRPr sz="1867" i="1"/>
            </a:lvl1pPr>
          </a:lstStyle>
          <a:p>
            <a:r>
              <a:rPr lang="fr-FR"/>
              <a:t>Cliquez sur l'icône pour ajouter une image</a:t>
            </a:r>
            <a:endParaRPr lang="en-US"/>
          </a:p>
        </p:txBody>
      </p:sp>
      <p:sp>
        <p:nvSpPr>
          <p:cNvPr id="8" name="Rectangle 5"/>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7" name="Date Placeholder 6"/>
          <p:cNvSpPr>
            <a:spLocks noGrp="1"/>
          </p:cNvSpPr>
          <p:nvPr>
            <p:ph type="dt" sz="half" idx="10"/>
          </p:nvPr>
        </p:nvSpPr>
        <p:spPr/>
        <p:txBody>
          <a:bodyPr/>
          <a:lstStyle/>
          <a:p>
            <a:r>
              <a:rPr lang="en-US"/>
              <a:t>10/2022</a:t>
            </a:r>
            <a:endParaRPr lang="en-US">
              <a:solidFill>
                <a:prstClr val="white">
                  <a:lumMod val="50000"/>
                </a:prstClr>
              </a:solidFill>
            </a:endParaRPr>
          </a:p>
        </p:txBody>
      </p:sp>
      <p:sp>
        <p:nvSpPr>
          <p:cNvPr id="9" name="Slide Number Placeholder 7"/>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7737369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ext, Pict">
    <p:spTree>
      <p:nvGrpSpPr>
        <p:cNvPr id="1" name=""/>
        <p:cNvGrpSpPr/>
        <p:nvPr/>
      </p:nvGrpSpPr>
      <p:grpSpPr>
        <a:xfrm>
          <a:off x="0" y="0"/>
          <a:ext cx="0" cy="0"/>
          <a:chOff x="0" y="0"/>
          <a:chExt cx="0" cy="0"/>
        </a:xfrm>
      </p:grpSpPr>
      <p:sp>
        <p:nvSpPr>
          <p:cNvPr id="2" name="Title 1"/>
          <p:cNvSpPr>
            <a:spLocks noGrp="1"/>
          </p:cNvSpPr>
          <p:nvPr>
            <p:ph type="title"/>
          </p:nvPr>
        </p:nvSpPr>
        <p:spPr>
          <a:xfrm>
            <a:off x="334433" y="240000"/>
            <a:ext cx="11520000" cy="480000"/>
          </a:xfrm>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4" name="Content Placeholder 3"/>
          <p:cNvSpPr>
            <a:spLocks noGrp="1"/>
          </p:cNvSpPr>
          <p:nvPr>
            <p:ph sz="half" idx="2"/>
          </p:nvPr>
        </p:nvSpPr>
        <p:spPr>
          <a:xfrm>
            <a:off x="334433" y="1632000"/>
            <a:ext cx="5616000" cy="4464000"/>
          </a:xfrm>
        </p:spPr>
        <p:txBody>
          <a:bodyPr/>
          <a:lstStyle>
            <a:lvl1pPr>
              <a:spcBef>
                <a:spcPts val="400"/>
              </a:spcBef>
              <a:defRPr sz="2133"/>
            </a:lvl1pPr>
            <a:lvl2pPr>
              <a:spcBef>
                <a:spcPts val="400"/>
              </a:spcBef>
              <a:defRPr sz="1867"/>
            </a:lvl2pPr>
            <a:lvl3pPr>
              <a:spcBef>
                <a:spcPts val="400"/>
              </a:spcBef>
              <a:defRPr sz="1600"/>
            </a:lvl3pPr>
            <a:lvl4pPr>
              <a:spcBef>
                <a:spcPts val="400"/>
              </a:spcBef>
              <a:defRPr sz="1600"/>
            </a:lvl4pPr>
            <a:lvl5pPr>
              <a:spcBef>
                <a:spcPts val="400"/>
              </a:spcBef>
              <a:defRPr sz="1600"/>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0" name="Picture Placeholder 4"/>
          <p:cNvSpPr>
            <a:spLocks noGrp="1" noChangeAspect="1"/>
          </p:cNvSpPr>
          <p:nvPr>
            <p:ph type="pic" sz="quarter" idx="13"/>
          </p:nvPr>
        </p:nvSpPr>
        <p:spPr>
          <a:xfrm>
            <a:off x="6239934" y="1632000"/>
            <a:ext cx="5617633" cy="4464051"/>
          </a:xfrm>
          <a:solidFill>
            <a:schemeClr val="bg1">
              <a:lumMod val="95000"/>
            </a:schemeClr>
          </a:solidFill>
        </p:spPr>
        <p:txBody>
          <a:bodyPr tIns="108000" anchor="t" anchorCtr="1"/>
          <a:lstStyle>
            <a:lvl1pPr marL="0" indent="0">
              <a:spcBef>
                <a:spcPts val="0"/>
              </a:spcBef>
              <a:buFontTx/>
              <a:buNone/>
              <a:defRPr sz="1867" i="1"/>
            </a:lvl1pPr>
          </a:lstStyle>
          <a:p>
            <a:r>
              <a:rPr lang="fr-FR"/>
              <a:t>Cliquez sur l'icône pour ajouter une image</a:t>
            </a:r>
            <a:endParaRPr lang="en-US"/>
          </a:p>
        </p:txBody>
      </p:sp>
      <p:sp>
        <p:nvSpPr>
          <p:cNvPr id="8" name="Rectangle 5"/>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7" name="Date Placeholder 6"/>
          <p:cNvSpPr>
            <a:spLocks noGrp="1"/>
          </p:cNvSpPr>
          <p:nvPr>
            <p:ph type="dt" sz="half" idx="10"/>
          </p:nvPr>
        </p:nvSpPr>
        <p:spPr/>
        <p:txBody>
          <a:bodyPr/>
          <a:lstStyle/>
          <a:p>
            <a:r>
              <a:rPr lang="en-US"/>
              <a:t>10/2022</a:t>
            </a:r>
            <a:endParaRPr lang="en-US">
              <a:solidFill>
                <a:prstClr val="white">
                  <a:lumMod val="50000"/>
                </a:prstClr>
              </a:solidFill>
            </a:endParaRPr>
          </a:p>
        </p:txBody>
      </p:sp>
      <p:sp>
        <p:nvSpPr>
          <p:cNvPr id="9" name="Slide Number Placeholder 7"/>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387161611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334433" y="240000"/>
            <a:ext cx="11520000" cy="480000"/>
          </a:xfrm>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4" name="Content Placeholder 3"/>
          <p:cNvSpPr>
            <a:spLocks noGrp="1"/>
          </p:cNvSpPr>
          <p:nvPr>
            <p:ph sz="half" idx="2"/>
          </p:nvPr>
        </p:nvSpPr>
        <p:spPr>
          <a:xfrm>
            <a:off x="334433" y="1632000"/>
            <a:ext cx="5616000" cy="4464000"/>
          </a:xfrm>
        </p:spPr>
        <p:txBody>
          <a:bodyPr/>
          <a:lstStyle>
            <a:lvl1pPr>
              <a:spcBef>
                <a:spcPts val="400"/>
              </a:spcBef>
              <a:defRPr sz="2133"/>
            </a:lvl1pPr>
            <a:lvl2pPr>
              <a:spcBef>
                <a:spcPts val="400"/>
              </a:spcBef>
              <a:defRPr sz="1867"/>
            </a:lvl2pPr>
            <a:lvl3pPr>
              <a:spcBef>
                <a:spcPts val="400"/>
              </a:spcBef>
              <a:defRPr sz="1600"/>
            </a:lvl3pPr>
            <a:lvl4pPr>
              <a:spcBef>
                <a:spcPts val="400"/>
              </a:spcBef>
              <a:defRPr sz="1600"/>
            </a:lvl4pPr>
            <a:lvl5pPr>
              <a:spcBef>
                <a:spcPts val="400"/>
              </a:spcBef>
              <a:defRPr sz="1600"/>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Content Placeholder 4"/>
          <p:cNvSpPr>
            <a:spLocks noGrp="1"/>
          </p:cNvSpPr>
          <p:nvPr>
            <p:ph sz="quarter" idx="4"/>
          </p:nvPr>
        </p:nvSpPr>
        <p:spPr>
          <a:xfrm>
            <a:off x="6238433" y="1632000"/>
            <a:ext cx="5616000" cy="4464000"/>
          </a:xfrm>
        </p:spPr>
        <p:txBody>
          <a:bodyPr/>
          <a:lstStyle>
            <a:lvl1pPr>
              <a:spcBef>
                <a:spcPts val="400"/>
              </a:spcBef>
              <a:defRPr sz="2133"/>
            </a:lvl1pPr>
            <a:lvl2pPr>
              <a:spcBef>
                <a:spcPts val="400"/>
              </a:spcBef>
              <a:defRPr sz="1867"/>
            </a:lvl2pPr>
            <a:lvl3pPr>
              <a:spcBef>
                <a:spcPts val="400"/>
              </a:spcBef>
              <a:defRPr sz="1600"/>
            </a:lvl3pPr>
            <a:lvl4pPr>
              <a:spcBef>
                <a:spcPts val="400"/>
              </a:spcBef>
              <a:defRPr sz="1600"/>
            </a:lvl4pPr>
            <a:lvl5pPr>
              <a:spcBef>
                <a:spcPts val="400"/>
              </a:spcBef>
              <a:defRPr sz="1600"/>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8" name="Rectangle 5"/>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7" name="Date Placeholder 6"/>
          <p:cNvSpPr>
            <a:spLocks noGrp="1"/>
          </p:cNvSpPr>
          <p:nvPr>
            <p:ph type="dt" sz="half" idx="10"/>
          </p:nvPr>
        </p:nvSpPr>
        <p:spPr/>
        <p:txBody>
          <a:bodyPr/>
          <a:lstStyle/>
          <a:p>
            <a:r>
              <a:rPr lang="en-US"/>
              <a:t>10/2022</a:t>
            </a:r>
            <a:endParaRPr lang="en-US">
              <a:solidFill>
                <a:prstClr val="white">
                  <a:lumMod val="50000"/>
                </a:prstClr>
              </a:solidFill>
            </a:endParaRPr>
          </a:p>
        </p:txBody>
      </p:sp>
      <p:sp>
        <p:nvSpPr>
          <p:cNvPr id="9" name="Slide Number Placeholder 7"/>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12524156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6" name="Rectangle 3"/>
          <p:cNvSpPr/>
          <p:nvPr/>
        </p:nvSpPr>
        <p:spPr>
          <a:xfrm>
            <a:off x="336000" y="1128000"/>
            <a:ext cx="11856000" cy="3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7" name="Date Placeholder 4"/>
          <p:cNvSpPr>
            <a:spLocks noGrp="1"/>
          </p:cNvSpPr>
          <p:nvPr>
            <p:ph type="dt" sz="half" idx="10"/>
          </p:nvPr>
        </p:nvSpPr>
        <p:spPr/>
        <p:txBody>
          <a:bodyPr/>
          <a:lstStyle/>
          <a:p>
            <a:r>
              <a:rPr lang="en-US"/>
              <a:t>10/2022</a:t>
            </a:r>
            <a:endParaRPr lang="en-US">
              <a:solidFill>
                <a:prstClr val="white">
                  <a:lumMod val="50000"/>
                </a:prstClr>
              </a:solidFill>
            </a:endParaRPr>
          </a:p>
        </p:txBody>
      </p:sp>
      <p:sp>
        <p:nvSpPr>
          <p:cNvPr id="9" name="Slide Number Placeholder 5"/>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230216137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olored Text Header and 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5" name="Text Placeholder 3"/>
          <p:cNvSpPr>
            <a:spLocks noGrp="1"/>
          </p:cNvSpPr>
          <p:nvPr>
            <p:ph type="body" sz="quarter" idx="13"/>
          </p:nvPr>
        </p:nvSpPr>
        <p:spPr bwMode="gray">
          <a:xfrm>
            <a:off x="0" y="1632000"/>
            <a:ext cx="6096000" cy="580800"/>
          </a:xfrm>
          <a:solidFill>
            <a:schemeClr val="accent1"/>
          </a:solidFill>
        </p:spPr>
        <p:txBody>
          <a:bodyPr lIns="252000" anchor="ctr" anchorCtr="0"/>
          <a:lstStyle>
            <a:lvl1pPr marL="0" indent="0">
              <a:spcBef>
                <a:spcPts val="0"/>
              </a:spcBef>
              <a:buNone/>
              <a:defRPr sz="2400" b="1">
                <a:solidFill>
                  <a:schemeClr val="bg1"/>
                </a:solidFill>
              </a:defRPr>
            </a:lvl1pPr>
          </a:lstStyle>
          <a:p>
            <a:pPr lvl="0"/>
            <a:r>
              <a:rPr lang="fr-FR"/>
              <a:t>Cliquez pour modifier les styles du texte du masque</a:t>
            </a:r>
          </a:p>
        </p:txBody>
      </p:sp>
      <p:sp>
        <p:nvSpPr>
          <p:cNvPr id="10" name="Text Placeholder 4"/>
          <p:cNvSpPr>
            <a:spLocks noGrp="1"/>
          </p:cNvSpPr>
          <p:nvPr>
            <p:ph type="body" sz="quarter" idx="14"/>
          </p:nvPr>
        </p:nvSpPr>
        <p:spPr bwMode="gray">
          <a:xfrm>
            <a:off x="0" y="2208000"/>
            <a:ext cx="6100800" cy="2976000"/>
          </a:xfrm>
          <a:solidFill>
            <a:srgbClr val="C7F2DB"/>
          </a:solidFill>
        </p:spPr>
        <p:txBody>
          <a:bodyPr lIns="252000" tIns="72000" rIns="252000"/>
          <a:lstStyle>
            <a:lvl1pPr>
              <a:spcBef>
                <a:spcPts val="267"/>
              </a:spcBef>
              <a:defRPr sz="2133"/>
            </a:lvl1pPr>
            <a:lvl2pPr>
              <a:spcBef>
                <a:spcPts val="267"/>
              </a:spcBef>
              <a:defRPr sz="1867"/>
            </a:lvl2pPr>
            <a:lvl3pPr>
              <a:spcBef>
                <a:spcPts val="267"/>
              </a:spcBef>
              <a:defRPr sz="1600"/>
            </a:lvl3pPr>
            <a:lvl4pPr>
              <a:spcBef>
                <a:spcPts val="267"/>
              </a:spcBef>
              <a:defRPr sz="1600"/>
            </a:lvl4pPr>
            <a:lvl5pPr>
              <a:spcBef>
                <a:spcPts val="267"/>
              </a:spcBef>
              <a:defRPr sz="1600"/>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2" name="Text Placeholder 5"/>
          <p:cNvSpPr>
            <a:spLocks noGrp="1"/>
          </p:cNvSpPr>
          <p:nvPr>
            <p:ph type="body" sz="quarter" idx="15"/>
          </p:nvPr>
        </p:nvSpPr>
        <p:spPr bwMode="gray">
          <a:xfrm>
            <a:off x="6096000" y="2208000"/>
            <a:ext cx="6096000" cy="2976000"/>
          </a:xfrm>
          <a:solidFill>
            <a:srgbClr val="F8EAB6"/>
          </a:solidFill>
        </p:spPr>
        <p:txBody>
          <a:bodyPr lIns="144000" tIns="72000" rIns="252000"/>
          <a:lstStyle>
            <a:lvl1pPr>
              <a:spcBef>
                <a:spcPts val="267"/>
              </a:spcBef>
              <a:defRPr sz="2133"/>
            </a:lvl1pPr>
            <a:lvl2pPr>
              <a:spcBef>
                <a:spcPts val="267"/>
              </a:spcBef>
              <a:defRPr sz="1867"/>
            </a:lvl2pPr>
            <a:lvl3pPr>
              <a:spcBef>
                <a:spcPts val="267"/>
              </a:spcBef>
              <a:defRPr sz="1600"/>
            </a:lvl3pPr>
            <a:lvl4pPr>
              <a:spcBef>
                <a:spcPts val="267"/>
              </a:spcBef>
              <a:defRPr sz="1600"/>
            </a:lvl4pPr>
            <a:lvl5pPr>
              <a:spcBef>
                <a:spcPts val="267"/>
              </a:spcBef>
              <a:defRPr sz="1600"/>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4" name="Text Placeholder 6"/>
          <p:cNvSpPr>
            <a:spLocks noGrp="1"/>
          </p:cNvSpPr>
          <p:nvPr>
            <p:ph type="body" sz="quarter" idx="16"/>
          </p:nvPr>
        </p:nvSpPr>
        <p:spPr>
          <a:xfrm>
            <a:off x="334433" y="5184000"/>
            <a:ext cx="11520000" cy="912000"/>
          </a:xfrm>
        </p:spPr>
        <p:txBody>
          <a:bodyPr anchor="ctr" anchorCtr="1"/>
          <a:lstStyle>
            <a:lvl1pPr marL="0" indent="0" algn="ctr">
              <a:spcBef>
                <a:spcPts val="0"/>
              </a:spcBef>
              <a:buNone/>
              <a:defRPr sz="2400" baseline="0">
                <a:solidFill>
                  <a:schemeClr val="accent1"/>
                </a:solidFill>
              </a:defRPr>
            </a:lvl1pPr>
          </a:lstStyle>
          <a:p>
            <a:pPr lvl="0"/>
            <a:r>
              <a:rPr lang="fr-FR"/>
              <a:t>Cliquez pour modifier les styles du texte du masque</a:t>
            </a:r>
          </a:p>
        </p:txBody>
      </p:sp>
      <p:sp>
        <p:nvSpPr>
          <p:cNvPr id="11" name="Rectangle 7"/>
          <p:cNvSpPr/>
          <p:nvPr/>
        </p:nvSpPr>
        <p:spPr>
          <a:xfrm>
            <a:off x="336000" y="1128000"/>
            <a:ext cx="11856000" cy="3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Date Placeholder 8"/>
          <p:cNvSpPr>
            <a:spLocks noGrp="1"/>
          </p:cNvSpPr>
          <p:nvPr>
            <p:ph type="dt" sz="half" idx="10"/>
          </p:nvPr>
        </p:nvSpPr>
        <p:spPr/>
        <p:txBody>
          <a:bodyPr/>
          <a:lstStyle/>
          <a:p>
            <a:r>
              <a:rPr lang="en-US">
                <a:solidFill>
                  <a:prstClr val="white">
                    <a:lumMod val="50000"/>
                  </a:prstClr>
                </a:solidFill>
              </a:rPr>
              <a:t>| V7 2019</a:t>
            </a:r>
          </a:p>
        </p:txBody>
      </p:sp>
      <p:sp>
        <p:nvSpPr>
          <p:cNvPr id="9" name="Slide Number Placeholder 9"/>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318038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C45ACFC-3F86-7625-9649-994F0D607EA8}"/>
              </a:ext>
            </a:extLst>
          </p:cNvPr>
          <p:cNvSpPr>
            <a:spLocks noGrp="1"/>
          </p:cNvSpPr>
          <p:nvPr>
            <p:ph type="title"/>
          </p:nvPr>
        </p:nvSpPr>
        <p:spPr/>
        <p:txBody>
          <a:bodyPr/>
          <a:lstStyle/>
          <a:p>
            <a:r>
              <a:rPr lang="fr-FR"/>
              <a:t>Modifiez le style du titre</a:t>
            </a:r>
            <a:endParaRPr lang="en-US"/>
          </a:p>
        </p:txBody>
      </p:sp>
      <p:sp>
        <p:nvSpPr>
          <p:cNvPr id="3" name="Espace réservé du contenu 2">
            <a:extLst>
              <a:ext uri="{FF2B5EF4-FFF2-40B4-BE49-F238E27FC236}">
                <a16:creationId xmlns:a16="http://schemas.microsoft.com/office/drawing/2014/main" id="{1CF69D8C-99A2-915B-DA5D-FDFCF08C89FB}"/>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a:extLst>
              <a:ext uri="{FF2B5EF4-FFF2-40B4-BE49-F238E27FC236}">
                <a16:creationId xmlns:a16="http://schemas.microsoft.com/office/drawing/2014/main" id="{A571F94A-FFBB-F6DF-0418-6F37D0434BF3}"/>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e la date 4">
            <a:extLst>
              <a:ext uri="{FF2B5EF4-FFF2-40B4-BE49-F238E27FC236}">
                <a16:creationId xmlns:a16="http://schemas.microsoft.com/office/drawing/2014/main" id="{805A52D8-3E6D-0911-8B8F-862D7DC6F3CB}"/>
              </a:ext>
            </a:extLst>
          </p:cNvPr>
          <p:cNvSpPr>
            <a:spLocks noGrp="1"/>
          </p:cNvSpPr>
          <p:nvPr>
            <p:ph type="dt" sz="half" idx="10"/>
          </p:nvPr>
        </p:nvSpPr>
        <p:spPr/>
        <p:txBody>
          <a:bodyPr/>
          <a:lstStyle/>
          <a:p>
            <a:fld id="{E2665E9F-4665-7747-927B-EC4776BC697B}" type="datetimeFigureOut">
              <a:rPr lang="en-US" smtClean="0"/>
              <a:t>4/5/23</a:t>
            </a:fld>
            <a:endParaRPr lang="en-US"/>
          </a:p>
        </p:txBody>
      </p:sp>
      <p:sp>
        <p:nvSpPr>
          <p:cNvPr id="6" name="Espace réservé du pied de page 5">
            <a:extLst>
              <a:ext uri="{FF2B5EF4-FFF2-40B4-BE49-F238E27FC236}">
                <a16:creationId xmlns:a16="http://schemas.microsoft.com/office/drawing/2014/main" id="{CF6329AB-1BF9-9BBB-46AC-582052919CED}"/>
              </a:ext>
            </a:extLst>
          </p:cNvPr>
          <p:cNvSpPr>
            <a:spLocks noGrp="1"/>
          </p:cNvSpPr>
          <p:nvPr>
            <p:ph type="ftr" sz="quarter" idx="11"/>
          </p:nvPr>
        </p:nvSpPr>
        <p:spPr/>
        <p:txBody>
          <a:bodyPr/>
          <a:lstStyle/>
          <a:p>
            <a:endParaRPr lang="en-US"/>
          </a:p>
        </p:txBody>
      </p:sp>
      <p:sp>
        <p:nvSpPr>
          <p:cNvPr id="7" name="Espace réservé du numéro de diapositive 6">
            <a:extLst>
              <a:ext uri="{FF2B5EF4-FFF2-40B4-BE49-F238E27FC236}">
                <a16:creationId xmlns:a16="http://schemas.microsoft.com/office/drawing/2014/main" id="{B5BD6992-4CF6-56D1-8BF0-CB49AE8EEF97}"/>
              </a:ext>
            </a:extLst>
          </p:cNvPr>
          <p:cNvSpPr>
            <a:spLocks noGrp="1"/>
          </p:cNvSpPr>
          <p:nvPr>
            <p:ph type="sldNum" sz="quarter" idx="12"/>
          </p:nvPr>
        </p:nvSpPr>
        <p:spPr/>
        <p:txBody>
          <a:bodyPr/>
          <a:lstStyle/>
          <a:p>
            <a:fld id="{1C2973CE-E05D-444F-A8B8-4EB09BBBFF21}" type="slidenum">
              <a:rPr lang="en-US" smtClean="0"/>
              <a:t>‹N°›</a:t>
            </a:fld>
            <a:endParaRPr lang="en-US"/>
          </a:p>
        </p:txBody>
      </p:sp>
    </p:spTree>
    <p:extLst>
      <p:ext uri="{BB962C8B-B14F-4D97-AF65-F5344CB8AC3E}">
        <p14:creationId xmlns:p14="http://schemas.microsoft.com/office/powerpoint/2010/main" val="292201600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Picture with Tag">
    <p:spTree>
      <p:nvGrpSpPr>
        <p:cNvPr id="1" name=""/>
        <p:cNvGrpSpPr/>
        <p:nvPr/>
      </p:nvGrpSpPr>
      <p:grpSpPr>
        <a:xfrm>
          <a:off x="0" y="0"/>
          <a:ext cx="0" cy="0"/>
          <a:chOff x="0" y="0"/>
          <a:chExt cx="0" cy="0"/>
        </a:xfrm>
      </p:grpSpPr>
      <p:sp>
        <p:nvSpPr>
          <p:cNvPr id="11" name="Rectangle 1"/>
          <p:cNvSpPr/>
          <p:nvPr/>
        </p:nvSpPr>
        <p:spPr bwMode="gray">
          <a:xfrm>
            <a:off x="288000" y="1080000"/>
            <a:ext cx="11904000" cy="12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 name="Picture Placeholder 2"/>
          <p:cNvSpPr>
            <a:spLocks noGrp="1" noChangeAspect="1"/>
          </p:cNvSpPr>
          <p:nvPr>
            <p:ph type="pic" sz="quarter" idx="14"/>
          </p:nvPr>
        </p:nvSpPr>
        <p:spPr>
          <a:xfrm>
            <a:off x="0" y="0"/>
            <a:ext cx="12192000" cy="6096000"/>
          </a:xfrm>
          <a:custGeom>
            <a:avLst/>
            <a:gdLst/>
            <a:ahLst/>
            <a:cxnLst/>
            <a:rect l="l" t="t" r="r" b="b"/>
            <a:pathLst>
              <a:path w="9144000" h="4572000">
                <a:moveTo>
                  <a:pt x="0" y="0"/>
                </a:moveTo>
                <a:lnTo>
                  <a:pt x="9144000" y="0"/>
                </a:lnTo>
                <a:lnTo>
                  <a:pt x="9144000" y="846001"/>
                </a:lnTo>
                <a:lnTo>
                  <a:pt x="252000" y="846001"/>
                </a:lnTo>
                <a:lnTo>
                  <a:pt x="252000" y="871201"/>
                </a:lnTo>
                <a:lnTo>
                  <a:pt x="9144000" y="871201"/>
                </a:lnTo>
                <a:lnTo>
                  <a:pt x="9144000" y="4572000"/>
                </a:lnTo>
                <a:lnTo>
                  <a:pt x="0" y="4572000"/>
                </a:lnTo>
                <a:close/>
              </a:path>
            </a:pathLst>
          </a:custGeom>
          <a:solidFill>
            <a:schemeClr val="bg1">
              <a:lumMod val="95000"/>
            </a:schemeClr>
          </a:solidFill>
        </p:spPr>
        <p:txBody>
          <a:bodyPr tIns="1260000" bIns="0" anchor="t" anchorCtr="1"/>
          <a:lstStyle>
            <a:lvl1pPr marL="0" indent="0" algn="ctr">
              <a:buNone/>
              <a:defRPr sz="1867" i="1"/>
            </a:lvl1pPr>
          </a:lstStyle>
          <a:p>
            <a:r>
              <a:rPr lang="fr-FR"/>
              <a:t>Cliquez sur l'icône pour ajouter une image</a:t>
            </a:r>
            <a:endParaRPr lang="en-US"/>
          </a:p>
        </p:txBody>
      </p:sp>
      <p:sp>
        <p:nvSpPr>
          <p:cNvPr id="2" name="Title 3"/>
          <p:cNvSpPr>
            <a:spLocks noGrp="1"/>
          </p:cNvSpPr>
          <p:nvPr>
            <p:ph type="title"/>
          </p:nvPr>
        </p:nvSpPr>
        <p:spPr/>
        <p:txBody>
          <a:bodyPr/>
          <a:lstStyle>
            <a:lvl1pPr>
              <a:defRPr/>
            </a:lvl1pPr>
          </a:lstStyle>
          <a:p>
            <a:r>
              <a:rPr lang="fr-FR"/>
              <a:t>Modifiez le style du titre</a:t>
            </a:r>
            <a:endParaRPr lang="en-US"/>
          </a:p>
        </p:txBody>
      </p:sp>
      <p:sp>
        <p:nvSpPr>
          <p:cNvPr id="3" name="Text Placeholder 4"/>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5" name="Text Placeholder 5"/>
          <p:cNvSpPr>
            <a:spLocks noGrp="1"/>
          </p:cNvSpPr>
          <p:nvPr>
            <p:ph type="body" sz="quarter" idx="13"/>
          </p:nvPr>
        </p:nvSpPr>
        <p:spPr bwMode="gray">
          <a:xfrm>
            <a:off x="1" y="2565400"/>
            <a:ext cx="5232000" cy="1488000"/>
          </a:xfrm>
          <a:gradFill>
            <a:gsLst>
              <a:gs pos="0">
                <a:schemeClr val="accent1"/>
              </a:gs>
              <a:gs pos="100000">
                <a:srgbClr val="00A1DE"/>
              </a:gs>
            </a:gsLst>
            <a:lin ang="0" scaled="1"/>
          </a:gradFill>
        </p:spPr>
        <p:txBody>
          <a:bodyPr lIns="252000" tIns="72000" rIns="144000" bIns="72000" anchor="ctr" anchorCtr="0"/>
          <a:lstStyle>
            <a:lvl1pPr marL="0" indent="0">
              <a:spcBef>
                <a:spcPts val="0"/>
              </a:spcBef>
              <a:buNone/>
              <a:defRPr sz="2400" b="1">
                <a:solidFill>
                  <a:schemeClr val="bg1"/>
                </a:solidFill>
              </a:defRPr>
            </a:lvl1pPr>
          </a:lstStyle>
          <a:p>
            <a:pPr lvl="0"/>
            <a:r>
              <a:rPr lang="fr-FR"/>
              <a:t>Cliquez pour modifier les styles du texte du masque</a:t>
            </a:r>
          </a:p>
        </p:txBody>
      </p:sp>
      <p:sp>
        <p:nvSpPr>
          <p:cNvPr id="7" name="Date Placeholder 6"/>
          <p:cNvSpPr>
            <a:spLocks noGrp="1"/>
          </p:cNvSpPr>
          <p:nvPr>
            <p:ph type="dt" sz="half" idx="10"/>
          </p:nvPr>
        </p:nvSpPr>
        <p:spPr/>
        <p:txBody>
          <a:bodyPr/>
          <a:lstStyle/>
          <a:p>
            <a:r>
              <a:rPr lang="en-US">
                <a:solidFill>
                  <a:prstClr val="white">
                    <a:lumMod val="50000"/>
                  </a:prstClr>
                </a:solidFill>
              </a:rPr>
              <a:t>| V7 2019</a:t>
            </a:r>
          </a:p>
        </p:txBody>
      </p:sp>
      <p:sp>
        <p:nvSpPr>
          <p:cNvPr id="9" name="Slide Number Placeholder 7"/>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40599912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ext Header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5" name="Text Placeholder 3"/>
          <p:cNvSpPr>
            <a:spLocks noGrp="1"/>
          </p:cNvSpPr>
          <p:nvPr>
            <p:ph type="body" sz="quarter" idx="13"/>
          </p:nvPr>
        </p:nvSpPr>
        <p:spPr bwMode="gray">
          <a:xfrm>
            <a:off x="0" y="1632000"/>
            <a:ext cx="6096000" cy="580800"/>
          </a:xfrm>
          <a:solidFill>
            <a:schemeClr val="accent1"/>
          </a:solidFill>
        </p:spPr>
        <p:txBody>
          <a:bodyPr lIns="252000" anchor="ctr" anchorCtr="0"/>
          <a:lstStyle>
            <a:lvl1pPr marL="0" indent="0">
              <a:spcBef>
                <a:spcPts val="0"/>
              </a:spcBef>
              <a:buNone/>
              <a:defRPr sz="2400" b="1">
                <a:solidFill>
                  <a:schemeClr val="bg1"/>
                </a:solidFill>
              </a:defRPr>
            </a:lvl1pPr>
          </a:lstStyle>
          <a:p>
            <a:pPr lvl="0"/>
            <a:r>
              <a:rPr lang="fr-FR"/>
              <a:t>Cliquez pour modifier les styles du texte du masque</a:t>
            </a:r>
          </a:p>
        </p:txBody>
      </p:sp>
      <p:sp>
        <p:nvSpPr>
          <p:cNvPr id="6" name="Table Placeholder 4"/>
          <p:cNvSpPr>
            <a:spLocks noGrp="1"/>
          </p:cNvSpPr>
          <p:nvPr>
            <p:ph type="tbl" sz="quarter" idx="14"/>
          </p:nvPr>
        </p:nvSpPr>
        <p:spPr bwMode="gray">
          <a:xfrm>
            <a:off x="0" y="2208000"/>
            <a:ext cx="12192000" cy="3888317"/>
          </a:xfrm>
        </p:spPr>
        <p:txBody>
          <a:bodyPr tIns="108000" anchor="t" anchorCtr="1"/>
          <a:lstStyle>
            <a:lvl1pPr marL="0" indent="0">
              <a:buNone/>
              <a:defRPr sz="1867"/>
            </a:lvl1pPr>
          </a:lstStyle>
          <a:p>
            <a:r>
              <a:rPr lang="fr-FR"/>
              <a:t>Cliquez sur l'icône pour ajouter un tableau</a:t>
            </a:r>
            <a:endParaRPr lang="en-US"/>
          </a:p>
        </p:txBody>
      </p:sp>
      <p:sp>
        <p:nvSpPr>
          <p:cNvPr id="8" name="Rectangle 5"/>
          <p:cNvSpPr/>
          <p:nvPr/>
        </p:nvSpPr>
        <p:spPr>
          <a:xfrm>
            <a:off x="336000" y="1128000"/>
            <a:ext cx="11856000" cy="3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Date Placeholder 6"/>
          <p:cNvSpPr>
            <a:spLocks noGrp="1"/>
          </p:cNvSpPr>
          <p:nvPr>
            <p:ph type="dt" sz="half" idx="10"/>
          </p:nvPr>
        </p:nvSpPr>
        <p:spPr/>
        <p:txBody>
          <a:bodyPr/>
          <a:lstStyle/>
          <a:p>
            <a:r>
              <a:rPr lang="en-US">
                <a:solidFill>
                  <a:prstClr val="white">
                    <a:lumMod val="50000"/>
                  </a:prstClr>
                </a:solidFill>
              </a:rPr>
              <a:t>| V7 2019</a:t>
            </a:r>
          </a:p>
        </p:txBody>
      </p:sp>
      <p:sp>
        <p:nvSpPr>
          <p:cNvPr id="9" name="Slide Number Placeholder 7"/>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151206953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6" name="Table Placeholder 3"/>
          <p:cNvSpPr>
            <a:spLocks noGrp="1"/>
          </p:cNvSpPr>
          <p:nvPr>
            <p:ph type="tbl" sz="quarter" idx="14"/>
          </p:nvPr>
        </p:nvSpPr>
        <p:spPr bwMode="gray">
          <a:xfrm>
            <a:off x="0" y="1632000"/>
            <a:ext cx="10080000" cy="4464000"/>
          </a:xfrm>
        </p:spPr>
        <p:txBody>
          <a:bodyPr tIns="108000" anchor="t" anchorCtr="1"/>
          <a:lstStyle>
            <a:lvl1pPr marL="0" indent="0">
              <a:buNone/>
              <a:defRPr sz="1867"/>
            </a:lvl1pPr>
          </a:lstStyle>
          <a:p>
            <a:r>
              <a:rPr lang="fr-FR"/>
              <a:t>Cliquez sur l'icône pour ajouter un tableau</a:t>
            </a:r>
            <a:endParaRPr lang="en-US"/>
          </a:p>
        </p:txBody>
      </p:sp>
      <p:sp>
        <p:nvSpPr>
          <p:cNvPr id="10" name="Rectangle 4"/>
          <p:cNvSpPr/>
          <p:nvPr/>
        </p:nvSpPr>
        <p:spPr>
          <a:xfrm>
            <a:off x="336000" y="1128000"/>
            <a:ext cx="11856000" cy="3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Date Placeholder 5"/>
          <p:cNvSpPr>
            <a:spLocks noGrp="1"/>
          </p:cNvSpPr>
          <p:nvPr>
            <p:ph type="dt" sz="half" idx="10"/>
          </p:nvPr>
        </p:nvSpPr>
        <p:spPr/>
        <p:txBody>
          <a:bodyPr/>
          <a:lstStyle/>
          <a:p>
            <a:r>
              <a:rPr lang="en-US">
                <a:solidFill>
                  <a:prstClr val="white">
                    <a:lumMod val="50000"/>
                  </a:prstClr>
                </a:solidFill>
              </a:rPr>
              <a:t>| V7 2019</a:t>
            </a:r>
          </a:p>
        </p:txBody>
      </p:sp>
      <p:sp>
        <p:nvSpPr>
          <p:cNvPr id="9" name="Slide Number Placeholder 6"/>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361915627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ext, 2 Picts">
    <p:spTree>
      <p:nvGrpSpPr>
        <p:cNvPr id="1" name=""/>
        <p:cNvGrpSpPr/>
        <p:nvPr/>
      </p:nvGrpSpPr>
      <p:grpSpPr>
        <a:xfrm>
          <a:off x="0" y="0"/>
          <a:ext cx="0" cy="0"/>
          <a:chOff x="0" y="0"/>
          <a:chExt cx="0" cy="0"/>
        </a:xfrm>
      </p:grpSpPr>
      <p:sp>
        <p:nvSpPr>
          <p:cNvPr id="2" name="Title 1"/>
          <p:cNvSpPr>
            <a:spLocks noGrp="1"/>
          </p:cNvSpPr>
          <p:nvPr>
            <p:ph type="title"/>
          </p:nvPr>
        </p:nvSpPr>
        <p:spPr>
          <a:xfrm>
            <a:off x="334433" y="240000"/>
            <a:ext cx="11520000" cy="480000"/>
          </a:xfrm>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vert="horz" lIns="0" tIns="0" rIns="0" bIns="0" rtlCol="0">
            <a:noAutofit/>
          </a:bodyPr>
          <a:lstStyle>
            <a:lvl1pPr marL="0" indent="0">
              <a:lnSpc>
                <a:spcPct val="90000"/>
              </a:lnSpc>
              <a:spcBef>
                <a:spcPts val="0"/>
              </a:spcBef>
              <a:buNone/>
              <a:defRPr lang="en-US" sz="2133" b="1" cap="all" baseline="0" smtClean="0"/>
            </a:lvl1pPr>
          </a:lstStyle>
          <a:p>
            <a:pPr marL="0" lvl="0" indent="0">
              <a:spcBef>
                <a:spcPts val="0"/>
              </a:spcBef>
            </a:pPr>
            <a:r>
              <a:rPr lang="fr-FR"/>
              <a:t>Cliquez pour modifier les styles du texte du masque</a:t>
            </a:r>
          </a:p>
        </p:txBody>
      </p:sp>
      <p:sp>
        <p:nvSpPr>
          <p:cNvPr id="4" name="Content Placeholder 3"/>
          <p:cNvSpPr>
            <a:spLocks noGrp="1"/>
          </p:cNvSpPr>
          <p:nvPr>
            <p:ph sz="half" idx="2"/>
          </p:nvPr>
        </p:nvSpPr>
        <p:spPr bwMode="auto">
          <a:xfrm>
            <a:off x="334432" y="1632000"/>
            <a:ext cx="5616000" cy="4464000"/>
          </a:xfrm>
          <a:noFill/>
        </p:spPr>
        <p:txBody>
          <a:bodyPr lIns="0" tIns="0" rIns="0" bIns="0"/>
          <a:lstStyle>
            <a:lvl1pPr>
              <a:spcBef>
                <a:spcPts val="400"/>
              </a:spcBef>
              <a:defRPr sz="2133"/>
            </a:lvl1pPr>
            <a:lvl2pPr>
              <a:spcBef>
                <a:spcPts val="400"/>
              </a:spcBef>
              <a:defRPr sz="1867"/>
            </a:lvl2pPr>
            <a:lvl3pPr>
              <a:spcBef>
                <a:spcPts val="400"/>
              </a:spcBef>
              <a:defRPr sz="1600"/>
            </a:lvl3pPr>
            <a:lvl4pPr>
              <a:spcBef>
                <a:spcPts val="400"/>
              </a:spcBef>
              <a:defRPr sz="1600"/>
            </a:lvl4pPr>
            <a:lvl5pPr>
              <a:spcBef>
                <a:spcPts val="400"/>
              </a:spcBef>
              <a:defRPr sz="1600"/>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1" name="Picture Placeholder 4"/>
          <p:cNvSpPr>
            <a:spLocks noGrp="1" noChangeAspect="1"/>
          </p:cNvSpPr>
          <p:nvPr>
            <p:ph type="pic" sz="quarter" idx="13"/>
          </p:nvPr>
        </p:nvSpPr>
        <p:spPr>
          <a:xfrm>
            <a:off x="6240000" y="1632000"/>
            <a:ext cx="5616000" cy="2160000"/>
          </a:xfrm>
          <a:solidFill>
            <a:schemeClr val="bg1">
              <a:lumMod val="95000"/>
            </a:schemeClr>
          </a:solidFill>
        </p:spPr>
        <p:txBody>
          <a:bodyPr tIns="108000" bIns="0" anchor="t" anchorCtr="1"/>
          <a:lstStyle>
            <a:lvl1pPr marL="0" indent="0" algn="ctr">
              <a:spcBef>
                <a:spcPts val="0"/>
              </a:spcBef>
              <a:buNone/>
              <a:defRPr sz="1867" i="1"/>
            </a:lvl1pPr>
          </a:lstStyle>
          <a:p>
            <a:r>
              <a:rPr lang="fr-FR"/>
              <a:t>Cliquez sur l'icône pour ajouter une image</a:t>
            </a:r>
            <a:endParaRPr lang="en-US"/>
          </a:p>
        </p:txBody>
      </p:sp>
      <p:sp>
        <p:nvSpPr>
          <p:cNvPr id="12" name="Picture Placeholder 5"/>
          <p:cNvSpPr>
            <a:spLocks noGrp="1" noChangeAspect="1"/>
          </p:cNvSpPr>
          <p:nvPr>
            <p:ph type="pic" sz="quarter" idx="14"/>
          </p:nvPr>
        </p:nvSpPr>
        <p:spPr>
          <a:xfrm>
            <a:off x="6240000" y="3936000"/>
            <a:ext cx="5616000" cy="2160000"/>
          </a:xfrm>
          <a:solidFill>
            <a:schemeClr val="bg1">
              <a:lumMod val="95000"/>
            </a:schemeClr>
          </a:solidFill>
        </p:spPr>
        <p:txBody>
          <a:bodyPr vert="horz" lIns="0" tIns="108000" rIns="0" bIns="0" rtlCol="0" anchor="t" anchorCtr="1">
            <a:noAutofit/>
          </a:bodyPr>
          <a:lstStyle>
            <a:lvl1pPr marL="0" indent="-380990" algn="ctr">
              <a:spcBef>
                <a:spcPts val="0"/>
              </a:spcBef>
              <a:buFont typeface="Arial" panose="020B0604020202020204" pitchFamily="34" charset="0"/>
              <a:buNone/>
              <a:defRPr lang="en-US" sz="1867" i="1"/>
            </a:lvl1pPr>
          </a:lstStyle>
          <a:p>
            <a:pPr marL="0" lvl="0" indent="0">
              <a:spcBef>
                <a:spcPts val="0"/>
              </a:spcBef>
            </a:pPr>
            <a:r>
              <a:rPr lang="fr-FR"/>
              <a:t>Cliquez sur l'icône pour ajouter une image</a:t>
            </a:r>
            <a:endParaRPr lang="en-US"/>
          </a:p>
        </p:txBody>
      </p:sp>
      <p:sp>
        <p:nvSpPr>
          <p:cNvPr id="10" name="Rectangle 6"/>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7" name="Date Placeholder 7"/>
          <p:cNvSpPr>
            <a:spLocks noGrp="1"/>
          </p:cNvSpPr>
          <p:nvPr>
            <p:ph type="dt" sz="half" idx="10"/>
          </p:nvPr>
        </p:nvSpPr>
        <p:spPr/>
        <p:txBody>
          <a:bodyPr/>
          <a:lstStyle/>
          <a:p>
            <a:r>
              <a:rPr lang="en-US">
                <a:solidFill>
                  <a:prstClr val="white">
                    <a:lumMod val="50000"/>
                  </a:prstClr>
                </a:solidFill>
              </a:rPr>
              <a:t>| V7 2019</a:t>
            </a:r>
          </a:p>
        </p:txBody>
      </p:sp>
      <p:sp>
        <p:nvSpPr>
          <p:cNvPr id="9" name="Slide Number Placeholder 8"/>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212616543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ext, 2 Picts Low">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vert="horz" lIns="0" tIns="0" rIns="0" bIns="0" rtlCol="0">
            <a:noAutofit/>
          </a:bodyPr>
          <a:lstStyle>
            <a:lvl1pPr marL="0" indent="0">
              <a:lnSpc>
                <a:spcPct val="90000"/>
              </a:lnSpc>
              <a:spcBef>
                <a:spcPts val="0"/>
              </a:spcBef>
              <a:buNone/>
              <a:defRPr lang="en-US" sz="2133" b="1" cap="all" baseline="0" smtClean="0"/>
            </a:lvl1pPr>
          </a:lstStyle>
          <a:p>
            <a:pPr marL="0" lvl="0" indent="0">
              <a:spcBef>
                <a:spcPts val="0"/>
              </a:spcBef>
            </a:pPr>
            <a:r>
              <a:rPr lang="fr-FR"/>
              <a:t>Cliquez pour modifier les styles du texte du masque</a:t>
            </a:r>
          </a:p>
        </p:txBody>
      </p:sp>
      <p:sp>
        <p:nvSpPr>
          <p:cNvPr id="4" name="Content Placeholder 3"/>
          <p:cNvSpPr>
            <a:spLocks noGrp="1"/>
          </p:cNvSpPr>
          <p:nvPr>
            <p:ph sz="half" idx="2"/>
          </p:nvPr>
        </p:nvSpPr>
        <p:spPr bwMode="auto">
          <a:xfrm>
            <a:off x="334433" y="1632000"/>
            <a:ext cx="5616000" cy="2592000"/>
          </a:xfrm>
          <a:noFill/>
        </p:spPr>
        <p:txBody>
          <a:bodyPr lIns="0" tIns="0" rIns="0" bIns="0"/>
          <a:lstStyle>
            <a:lvl1pPr marL="239994" indent="-239994">
              <a:spcBef>
                <a:spcPts val="400"/>
              </a:spcBef>
              <a:buFont typeface="Arial" panose="020B0604020202020204" pitchFamily="34" charset="0"/>
              <a:buChar char="•"/>
              <a:defRPr sz="1867" b="0"/>
            </a:lvl1pPr>
            <a:lvl2pPr>
              <a:spcBef>
                <a:spcPts val="400"/>
              </a:spcBef>
              <a:defRPr sz="1600"/>
            </a:lvl2pPr>
            <a:lvl3pPr>
              <a:spcBef>
                <a:spcPts val="400"/>
              </a:spcBef>
              <a:defRPr sz="1467"/>
            </a:lvl3pPr>
            <a:lvl4pPr>
              <a:spcBef>
                <a:spcPts val="400"/>
              </a:spcBef>
              <a:defRPr sz="1467"/>
            </a:lvl4pPr>
            <a:lvl5pPr>
              <a:spcBef>
                <a:spcPts val="400"/>
              </a:spcBef>
              <a:defRPr sz="1467"/>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1" name="Picture Placeholder 4"/>
          <p:cNvSpPr>
            <a:spLocks noGrp="1" noChangeAspect="1"/>
          </p:cNvSpPr>
          <p:nvPr>
            <p:ph type="pic" sz="quarter" idx="13"/>
          </p:nvPr>
        </p:nvSpPr>
        <p:spPr>
          <a:xfrm>
            <a:off x="334434" y="4368000"/>
            <a:ext cx="5617633" cy="1728000"/>
          </a:xfrm>
          <a:solidFill>
            <a:schemeClr val="bg1">
              <a:lumMod val="95000"/>
            </a:schemeClr>
          </a:solidFill>
        </p:spPr>
        <p:txBody>
          <a:bodyPr tIns="108000" bIns="0" anchor="t" anchorCtr="1"/>
          <a:lstStyle>
            <a:lvl1pPr marL="0" indent="0" algn="ctr">
              <a:spcBef>
                <a:spcPts val="0"/>
              </a:spcBef>
              <a:buNone/>
              <a:defRPr sz="1600" i="1"/>
            </a:lvl1pPr>
          </a:lstStyle>
          <a:p>
            <a:r>
              <a:rPr lang="fr-FR"/>
              <a:t>Cliquez sur l'icône pour ajouter une image</a:t>
            </a:r>
            <a:endParaRPr lang="en-US"/>
          </a:p>
        </p:txBody>
      </p:sp>
      <p:sp>
        <p:nvSpPr>
          <p:cNvPr id="6" name="Content Placeholder 5"/>
          <p:cNvSpPr>
            <a:spLocks noGrp="1"/>
          </p:cNvSpPr>
          <p:nvPr>
            <p:ph sz="quarter" idx="4"/>
          </p:nvPr>
        </p:nvSpPr>
        <p:spPr bwMode="auto">
          <a:xfrm>
            <a:off x="6238433" y="1632000"/>
            <a:ext cx="5616000" cy="2592000"/>
          </a:xfrm>
          <a:noFill/>
        </p:spPr>
        <p:txBody>
          <a:bodyPr lIns="0" tIns="0" rIns="0" bIns="0"/>
          <a:lstStyle>
            <a:lvl1pPr marL="239994" indent="-239994">
              <a:spcBef>
                <a:spcPts val="400"/>
              </a:spcBef>
              <a:buFont typeface="Arial" panose="020B0604020202020204" pitchFamily="34" charset="0"/>
              <a:buChar char="•"/>
              <a:defRPr sz="1867" b="0"/>
            </a:lvl1pPr>
            <a:lvl2pPr>
              <a:spcBef>
                <a:spcPts val="400"/>
              </a:spcBef>
              <a:defRPr sz="1600"/>
            </a:lvl2pPr>
            <a:lvl3pPr>
              <a:spcBef>
                <a:spcPts val="400"/>
              </a:spcBef>
              <a:defRPr sz="1467"/>
            </a:lvl3pPr>
            <a:lvl4pPr>
              <a:spcBef>
                <a:spcPts val="400"/>
              </a:spcBef>
              <a:defRPr sz="1467"/>
            </a:lvl4pPr>
            <a:lvl5pPr>
              <a:spcBef>
                <a:spcPts val="400"/>
              </a:spcBef>
              <a:defRPr sz="1467"/>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3" name="Picture Placeholder 6"/>
          <p:cNvSpPr>
            <a:spLocks noGrp="1" noChangeAspect="1"/>
          </p:cNvSpPr>
          <p:nvPr>
            <p:ph type="pic" sz="quarter" idx="14"/>
          </p:nvPr>
        </p:nvSpPr>
        <p:spPr>
          <a:xfrm>
            <a:off x="6238433" y="4368000"/>
            <a:ext cx="5616000" cy="1728000"/>
          </a:xfrm>
          <a:solidFill>
            <a:schemeClr val="bg1">
              <a:lumMod val="95000"/>
            </a:schemeClr>
          </a:solidFill>
        </p:spPr>
        <p:txBody>
          <a:bodyPr tIns="108000" bIns="0" anchor="t" anchorCtr="1"/>
          <a:lstStyle>
            <a:lvl1pPr marL="0" indent="0" algn="ctr">
              <a:spcBef>
                <a:spcPts val="0"/>
              </a:spcBef>
              <a:buNone/>
              <a:defRPr sz="1600" i="1"/>
            </a:lvl1pPr>
          </a:lstStyle>
          <a:p>
            <a:r>
              <a:rPr lang="fr-FR"/>
              <a:t>Cliquez sur l'icône pour ajouter une image</a:t>
            </a:r>
            <a:endParaRPr lang="en-US"/>
          </a:p>
        </p:txBody>
      </p:sp>
      <p:sp>
        <p:nvSpPr>
          <p:cNvPr id="10" name="Rectangle 7"/>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7" name="Date Placeholder 8"/>
          <p:cNvSpPr>
            <a:spLocks noGrp="1"/>
          </p:cNvSpPr>
          <p:nvPr>
            <p:ph type="dt" sz="half" idx="10"/>
          </p:nvPr>
        </p:nvSpPr>
        <p:spPr/>
        <p:txBody>
          <a:bodyPr/>
          <a:lstStyle/>
          <a:p>
            <a:r>
              <a:rPr lang="en-US">
                <a:solidFill>
                  <a:prstClr val="white">
                    <a:lumMod val="50000"/>
                  </a:prstClr>
                </a:solidFill>
              </a:rPr>
              <a:t>| V7 2019</a:t>
            </a:r>
          </a:p>
        </p:txBody>
      </p:sp>
      <p:sp>
        <p:nvSpPr>
          <p:cNvPr id="9" name="Slide Number Placeholder 9"/>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418300626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ext, 3 Picts Low">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vert="horz" lIns="0" tIns="0" rIns="0" bIns="0" rtlCol="0">
            <a:noAutofit/>
          </a:bodyPr>
          <a:lstStyle>
            <a:lvl1pPr marL="0" indent="0">
              <a:lnSpc>
                <a:spcPct val="90000"/>
              </a:lnSpc>
              <a:spcBef>
                <a:spcPts val="0"/>
              </a:spcBef>
              <a:buNone/>
              <a:defRPr lang="en-US" sz="2133" b="1" cap="all" baseline="0" smtClean="0"/>
            </a:lvl1pPr>
          </a:lstStyle>
          <a:p>
            <a:pPr marL="0" lvl="0" indent="0">
              <a:spcBef>
                <a:spcPts val="0"/>
              </a:spcBef>
            </a:pPr>
            <a:r>
              <a:rPr lang="fr-FR"/>
              <a:t>Cliquez pour modifier les styles du texte du masque</a:t>
            </a:r>
          </a:p>
        </p:txBody>
      </p:sp>
      <p:sp>
        <p:nvSpPr>
          <p:cNvPr id="4" name="Content Placeholder 3"/>
          <p:cNvSpPr>
            <a:spLocks noGrp="1"/>
          </p:cNvSpPr>
          <p:nvPr>
            <p:ph sz="half" idx="2"/>
          </p:nvPr>
        </p:nvSpPr>
        <p:spPr bwMode="auto">
          <a:xfrm>
            <a:off x="334433" y="1632000"/>
            <a:ext cx="3648000" cy="2592000"/>
          </a:xfrm>
          <a:noFill/>
        </p:spPr>
        <p:txBody>
          <a:bodyPr lIns="0" tIns="0" rIns="0" bIns="0"/>
          <a:lstStyle>
            <a:lvl1pPr marL="239994" indent="-239994">
              <a:spcBef>
                <a:spcPts val="400"/>
              </a:spcBef>
              <a:buFont typeface="Arial" panose="020B0604020202020204" pitchFamily="34" charset="0"/>
              <a:buChar char="•"/>
              <a:defRPr sz="1867" b="0"/>
            </a:lvl1pPr>
            <a:lvl2pPr>
              <a:spcBef>
                <a:spcPts val="400"/>
              </a:spcBef>
              <a:defRPr sz="1600"/>
            </a:lvl2pPr>
            <a:lvl3pPr>
              <a:spcBef>
                <a:spcPts val="400"/>
              </a:spcBef>
              <a:defRPr sz="1467"/>
            </a:lvl3pPr>
            <a:lvl4pPr>
              <a:spcBef>
                <a:spcPts val="400"/>
              </a:spcBef>
              <a:defRPr sz="1467"/>
            </a:lvl4pPr>
            <a:lvl5pPr>
              <a:spcBef>
                <a:spcPts val="400"/>
              </a:spcBef>
              <a:defRPr sz="1467"/>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1" name="Picture Placeholder 4"/>
          <p:cNvSpPr>
            <a:spLocks noGrp="1" noChangeAspect="1"/>
          </p:cNvSpPr>
          <p:nvPr>
            <p:ph type="pic" sz="quarter" idx="13"/>
          </p:nvPr>
        </p:nvSpPr>
        <p:spPr>
          <a:xfrm>
            <a:off x="334433" y="4368000"/>
            <a:ext cx="3648000" cy="1728000"/>
          </a:xfrm>
          <a:solidFill>
            <a:schemeClr val="bg1">
              <a:lumMod val="95000"/>
            </a:schemeClr>
          </a:solidFill>
        </p:spPr>
        <p:txBody>
          <a:bodyPr tIns="108000" bIns="0" anchor="t" anchorCtr="1"/>
          <a:lstStyle>
            <a:lvl1pPr marL="0" indent="0" algn="ctr">
              <a:spcBef>
                <a:spcPts val="0"/>
              </a:spcBef>
              <a:buNone/>
              <a:defRPr sz="1600" i="1"/>
            </a:lvl1pPr>
          </a:lstStyle>
          <a:p>
            <a:r>
              <a:rPr lang="fr-FR"/>
              <a:t>Cliquez sur l'icône pour ajouter une image</a:t>
            </a:r>
            <a:endParaRPr lang="en-US"/>
          </a:p>
        </p:txBody>
      </p:sp>
      <p:sp>
        <p:nvSpPr>
          <p:cNvPr id="6" name="Content Placeholder 5"/>
          <p:cNvSpPr>
            <a:spLocks noGrp="1"/>
          </p:cNvSpPr>
          <p:nvPr>
            <p:ph sz="quarter" idx="4"/>
          </p:nvPr>
        </p:nvSpPr>
        <p:spPr bwMode="auto">
          <a:xfrm>
            <a:off x="4272000" y="1632000"/>
            <a:ext cx="3648000" cy="2592000"/>
          </a:xfrm>
          <a:noFill/>
        </p:spPr>
        <p:txBody>
          <a:bodyPr lIns="0" tIns="0" rIns="0" bIns="0"/>
          <a:lstStyle>
            <a:lvl1pPr marL="239994" indent="-239994">
              <a:spcBef>
                <a:spcPts val="400"/>
              </a:spcBef>
              <a:buFont typeface="Arial" panose="020B0604020202020204" pitchFamily="34" charset="0"/>
              <a:buChar char="•"/>
              <a:defRPr sz="1867" b="0"/>
            </a:lvl1pPr>
            <a:lvl2pPr>
              <a:spcBef>
                <a:spcPts val="400"/>
              </a:spcBef>
              <a:defRPr sz="1600"/>
            </a:lvl2pPr>
            <a:lvl3pPr>
              <a:spcBef>
                <a:spcPts val="400"/>
              </a:spcBef>
              <a:defRPr sz="1467"/>
            </a:lvl3pPr>
            <a:lvl4pPr>
              <a:spcBef>
                <a:spcPts val="400"/>
              </a:spcBef>
              <a:defRPr sz="1467"/>
            </a:lvl4pPr>
            <a:lvl5pPr>
              <a:spcBef>
                <a:spcPts val="400"/>
              </a:spcBef>
              <a:defRPr sz="1467"/>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3" name="Picture Placeholder 6"/>
          <p:cNvSpPr>
            <a:spLocks noGrp="1" noChangeAspect="1"/>
          </p:cNvSpPr>
          <p:nvPr>
            <p:ph type="pic" sz="quarter" idx="14"/>
          </p:nvPr>
        </p:nvSpPr>
        <p:spPr>
          <a:xfrm>
            <a:off x="4272000" y="4368000"/>
            <a:ext cx="3648000" cy="1728000"/>
          </a:xfrm>
          <a:solidFill>
            <a:schemeClr val="bg1">
              <a:lumMod val="95000"/>
            </a:schemeClr>
          </a:solidFill>
        </p:spPr>
        <p:txBody>
          <a:bodyPr tIns="108000" bIns="0" anchor="t" anchorCtr="1"/>
          <a:lstStyle>
            <a:lvl1pPr marL="0" indent="0" algn="ctr">
              <a:spcBef>
                <a:spcPts val="0"/>
              </a:spcBef>
              <a:buNone/>
              <a:defRPr sz="1600" i="1"/>
            </a:lvl1pPr>
          </a:lstStyle>
          <a:p>
            <a:r>
              <a:rPr lang="fr-FR"/>
              <a:t>Cliquez sur l'icône pour ajouter une image</a:t>
            </a:r>
            <a:endParaRPr lang="en-US"/>
          </a:p>
        </p:txBody>
      </p:sp>
      <p:sp>
        <p:nvSpPr>
          <p:cNvPr id="12" name="Content Placeholder 7"/>
          <p:cNvSpPr>
            <a:spLocks noGrp="1"/>
          </p:cNvSpPr>
          <p:nvPr>
            <p:ph sz="quarter" idx="15"/>
          </p:nvPr>
        </p:nvSpPr>
        <p:spPr>
          <a:xfrm>
            <a:off x="8207999" y="1632001"/>
            <a:ext cx="3648000" cy="2592916"/>
          </a:xfrm>
        </p:spPr>
        <p:txBody>
          <a:bodyPr/>
          <a:lstStyle>
            <a:lvl1pPr>
              <a:spcBef>
                <a:spcPts val="400"/>
              </a:spcBef>
              <a:defRPr sz="1867"/>
            </a:lvl1pPr>
            <a:lvl2pPr>
              <a:spcBef>
                <a:spcPts val="400"/>
              </a:spcBef>
              <a:defRPr sz="1600"/>
            </a:lvl2pPr>
            <a:lvl3pPr>
              <a:spcBef>
                <a:spcPts val="400"/>
              </a:spcBef>
              <a:defRPr sz="1467"/>
            </a:lvl3pPr>
            <a:lvl4pPr>
              <a:spcBef>
                <a:spcPts val="400"/>
              </a:spcBef>
              <a:defRPr sz="1467"/>
            </a:lvl4pPr>
            <a:lvl5pPr>
              <a:spcBef>
                <a:spcPts val="400"/>
              </a:spcBef>
              <a:defRPr sz="1467"/>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5" name="Picture Placeholder 8"/>
          <p:cNvSpPr>
            <a:spLocks noGrp="1" noChangeAspect="1"/>
          </p:cNvSpPr>
          <p:nvPr>
            <p:ph type="pic" sz="quarter" idx="16"/>
          </p:nvPr>
        </p:nvSpPr>
        <p:spPr>
          <a:xfrm>
            <a:off x="8208000" y="4368000"/>
            <a:ext cx="3648000" cy="1728000"/>
          </a:xfrm>
          <a:solidFill>
            <a:schemeClr val="bg1">
              <a:lumMod val="95000"/>
            </a:schemeClr>
          </a:solidFill>
        </p:spPr>
        <p:txBody>
          <a:bodyPr tIns="108000" anchor="t" anchorCtr="1"/>
          <a:lstStyle>
            <a:lvl1pPr marL="0" marR="0" indent="0" algn="ctr" defTabSz="914377" rtl="0" eaLnBrk="1" fontAlgn="auto" latinLnBrk="0" hangingPunct="1">
              <a:lnSpc>
                <a:spcPct val="100000"/>
              </a:lnSpc>
              <a:spcBef>
                <a:spcPts val="0"/>
              </a:spcBef>
              <a:spcAft>
                <a:spcPts val="0"/>
              </a:spcAft>
              <a:buClrTx/>
              <a:buSzTx/>
              <a:buFont typeface="Arial" panose="020B0604020202020204" pitchFamily="34" charset="0"/>
              <a:buNone/>
              <a:tabLst/>
              <a:defRPr sz="1600" i="1"/>
            </a:lvl1pPr>
          </a:lstStyle>
          <a:p>
            <a:r>
              <a:rPr lang="fr-FR"/>
              <a:t>Cliquez sur l'icône pour ajouter une image</a:t>
            </a:r>
            <a:endParaRPr lang="en-US"/>
          </a:p>
        </p:txBody>
      </p:sp>
      <p:sp>
        <p:nvSpPr>
          <p:cNvPr id="14" name="Rectangle 9"/>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7" name="Date Placeholder 10"/>
          <p:cNvSpPr>
            <a:spLocks noGrp="1"/>
          </p:cNvSpPr>
          <p:nvPr>
            <p:ph type="dt" sz="half" idx="10"/>
          </p:nvPr>
        </p:nvSpPr>
        <p:spPr/>
        <p:txBody>
          <a:bodyPr/>
          <a:lstStyle/>
          <a:p>
            <a:r>
              <a:rPr lang="en-US">
                <a:solidFill>
                  <a:prstClr val="white">
                    <a:lumMod val="50000"/>
                  </a:prstClr>
                </a:solidFill>
              </a:rPr>
              <a:t>| V7 2019</a:t>
            </a:r>
          </a:p>
        </p:txBody>
      </p:sp>
      <p:sp>
        <p:nvSpPr>
          <p:cNvPr id="9" name="Slide Number Placeholder 11"/>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59788168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ext, 4 Picts Low">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vert="horz" lIns="0" tIns="0" rIns="0" bIns="0" rtlCol="0">
            <a:noAutofit/>
          </a:bodyPr>
          <a:lstStyle>
            <a:lvl1pPr marL="0" indent="0">
              <a:lnSpc>
                <a:spcPct val="90000"/>
              </a:lnSpc>
              <a:spcBef>
                <a:spcPts val="0"/>
              </a:spcBef>
              <a:buFont typeface="Arial" panose="020B0604020202020204" pitchFamily="34" charset="0"/>
              <a:buNone/>
              <a:defRPr lang="en-US" sz="2133" b="1" cap="all" baseline="0" smtClean="0"/>
            </a:lvl1pPr>
          </a:lstStyle>
          <a:p>
            <a:pPr marL="0" lvl="0" indent="0">
              <a:spcBef>
                <a:spcPts val="0"/>
              </a:spcBef>
            </a:pPr>
            <a:r>
              <a:rPr lang="fr-FR"/>
              <a:t>Cliquez pour modifier les styles du texte du masque</a:t>
            </a:r>
          </a:p>
        </p:txBody>
      </p:sp>
      <p:sp>
        <p:nvSpPr>
          <p:cNvPr id="4" name="Content Placeholder 3"/>
          <p:cNvSpPr>
            <a:spLocks noGrp="1"/>
          </p:cNvSpPr>
          <p:nvPr>
            <p:ph sz="half" idx="2"/>
          </p:nvPr>
        </p:nvSpPr>
        <p:spPr bwMode="auto">
          <a:xfrm>
            <a:off x="334433" y="1632000"/>
            <a:ext cx="5616000" cy="2592000"/>
          </a:xfrm>
          <a:noFill/>
        </p:spPr>
        <p:txBody>
          <a:bodyPr lIns="0" tIns="0"/>
          <a:lstStyle>
            <a:lvl1pPr marL="239994" indent="-239994">
              <a:spcBef>
                <a:spcPts val="400"/>
              </a:spcBef>
              <a:buFont typeface="Arial" panose="020B0604020202020204" pitchFamily="34" charset="0"/>
              <a:buChar char="•"/>
              <a:defRPr sz="1867" b="0"/>
            </a:lvl1pPr>
            <a:lvl2pPr>
              <a:spcBef>
                <a:spcPts val="400"/>
              </a:spcBef>
              <a:defRPr sz="1600"/>
            </a:lvl2pPr>
            <a:lvl3pPr>
              <a:spcBef>
                <a:spcPts val="400"/>
              </a:spcBef>
              <a:defRPr sz="1467"/>
            </a:lvl3pPr>
            <a:lvl4pPr>
              <a:spcBef>
                <a:spcPts val="400"/>
              </a:spcBef>
              <a:defRPr sz="1467"/>
            </a:lvl4pPr>
            <a:lvl5pPr>
              <a:spcBef>
                <a:spcPts val="400"/>
              </a:spcBef>
              <a:defRPr sz="1467"/>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1" name="Picture Placeholder 4"/>
          <p:cNvSpPr>
            <a:spLocks noGrp="1" noChangeAspect="1"/>
          </p:cNvSpPr>
          <p:nvPr>
            <p:ph type="pic" sz="quarter" idx="13"/>
          </p:nvPr>
        </p:nvSpPr>
        <p:spPr>
          <a:xfrm>
            <a:off x="334433" y="4368000"/>
            <a:ext cx="2736000" cy="1728000"/>
          </a:xfrm>
          <a:solidFill>
            <a:schemeClr val="bg1">
              <a:lumMod val="95000"/>
            </a:schemeClr>
          </a:solidFill>
        </p:spPr>
        <p:txBody>
          <a:bodyPr tIns="108000" bIns="0" anchor="t" anchorCtr="1"/>
          <a:lstStyle>
            <a:lvl1pPr marL="0" indent="0" algn="ctr">
              <a:spcBef>
                <a:spcPts val="0"/>
              </a:spcBef>
              <a:buNone/>
              <a:defRPr sz="1600" i="1"/>
            </a:lvl1pPr>
          </a:lstStyle>
          <a:p>
            <a:r>
              <a:rPr lang="fr-FR"/>
              <a:t>Cliquez sur l'icône pour ajouter une image</a:t>
            </a:r>
            <a:endParaRPr lang="en-US"/>
          </a:p>
        </p:txBody>
      </p:sp>
      <p:sp>
        <p:nvSpPr>
          <p:cNvPr id="13" name="Picture Placeholder 5"/>
          <p:cNvSpPr>
            <a:spLocks noGrp="1" noChangeAspect="1"/>
          </p:cNvSpPr>
          <p:nvPr>
            <p:ph type="pic" sz="quarter" idx="14"/>
          </p:nvPr>
        </p:nvSpPr>
        <p:spPr>
          <a:xfrm>
            <a:off x="3216000" y="4368000"/>
            <a:ext cx="2736000" cy="1728000"/>
          </a:xfrm>
          <a:solidFill>
            <a:schemeClr val="bg1">
              <a:lumMod val="95000"/>
            </a:schemeClr>
          </a:solidFill>
        </p:spPr>
        <p:txBody>
          <a:bodyPr tIns="108000" bIns="0" anchor="t" anchorCtr="1"/>
          <a:lstStyle>
            <a:lvl1pPr marL="0" indent="0" algn="ctr">
              <a:spcBef>
                <a:spcPts val="0"/>
              </a:spcBef>
              <a:buNone/>
              <a:defRPr sz="1600" i="1"/>
            </a:lvl1pPr>
          </a:lstStyle>
          <a:p>
            <a:r>
              <a:rPr lang="fr-FR"/>
              <a:t>Cliquez sur l'icône pour ajouter une image</a:t>
            </a:r>
            <a:endParaRPr lang="en-US"/>
          </a:p>
        </p:txBody>
      </p:sp>
      <p:sp>
        <p:nvSpPr>
          <p:cNvPr id="6" name="Content Placeholder 6"/>
          <p:cNvSpPr>
            <a:spLocks noGrp="1"/>
          </p:cNvSpPr>
          <p:nvPr>
            <p:ph sz="quarter" idx="4"/>
          </p:nvPr>
        </p:nvSpPr>
        <p:spPr bwMode="auto">
          <a:xfrm>
            <a:off x="6238433" y="1632000"/>
            <a:ext cx="5616000" cy="2592000"/>
          </a:xfrm>
          <a:noFill/>
        </p:spPr>
        <p:txBody>
          <a:bodyPr lIns="0" tIns="0"/>
          <a:lstStyle>
            <a:lvl1pPr marL="239994" indent="-239994">
              <a:spcBef>
                <a:spcPts val="400"/>
              </a:spcBef>
              <a:buFont typeface="Arial" panose="020B0604020202020204" pitchFamily="34" charset="0"/>
              <a:buChar char="•"/>
              <a:defRPr sz="1867" b="0"/>
            </a:lvl1pPr>
            <a:lvl2pPr>
              <a:spcBef>
                <a:spcPts val="400"/>
              </a:spcBef>
              <a:defRPr sz="1600"/>
            </a:lvl2pPr>
            <a:lvl3pPr>
              <a:spcBef>
                <a:spcPts val="400"/>
              </a:spcBef>
              <a:defRPr sz="1467"/>
            </a:lvl3pPr>
            <a:lvl4pPr>
              <a:spcBef>
                <a:spcPts val="400"/>
              </a:spcBef>
              <a:defRPr sz="1467"/>
            </a:lvl4pPr>
            <a:lvl5pPr>
              <a:spcBef>
                <a:spcPts val="400"/>
              </a:spcBef>
              <a:defRPr sz="1467"/>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4" name="Picture Placeholder 7"/>
          <p:cNvSpPr>
            <a:spLocks noGrp="1" noChangeAspect="1"/>
          </p:cNvSpPr>
          <p:nvPr>
            <p:ph type="pic" sz="quarter" idx="15"/>
          </p:nvPr>
        </p:nvSpPr>
        <p:spPr>
          <a:xfrm>
            <a:off x="6238433" y="4368000"/>
            <a:ext cx="2736000" cy="1728000"/>
          </a:xfrm>
          <a:solidFill>
            <a:schemeClr val="bg1">
              <a:lumMod val="95000"/>
            </a:schemeClr>
          </a:solidFill>
        </p:spPr>
        <p:txBody>
          <a:bodyPr tIns="108000" bIns="0" anchor="t" anchorCtr="1"/>
          <a:lstStyle>
            <a:lvl1pPr marL="0" indent="0" algn="ctr">
              <a:spcBef>
                <a:spcPts val="0"/>
              </a:spcBef>
              <a:buNone/>
              <a:defRPr sz="1600" i="1"/>
            </a:lvl1pPr>
          </a:lstStyle>
          <a:p>
            <a:r>
              <a:rPr lang="fr-FR"/>
              <a:t>Cliquez sur l'icône pour ajouter une image</a:t>
            </a:r>
            <a:endParaRPr lang="en-US"/>
          </a:p>
        </p:txBody>
      </p:sp>
      <p:sp>
        <p:nvSpPr>
          <p:cNvPr id="16" name="Picture Placeholder 8"/>
          <p:cNvSpPr>
            <a:spLocks noGrp="1" noChangeAspect="1"/>
          </p:cNvSpPr>
          <p:nvPr>
            <p:ph type="pic" sz="quarter" idx="16"/>
          </p:nvPr>
        </p:nvSpPr>
        <p:spPr>
          <a:xfrm>
            <a:off x="9118433" y="4368000"/>
            <a:ext cx="2736000" cy="1728000"/>
          </a:xfrm>
          <a:solidFill>
            <a:schemeClr val="bg1">
              <a:lumMod val="95000"/>
            </a:schemeClr>
          </a:solidFill>
        </p:spPr>
        <p:txBody>
          <a:bodyPr tIns="108000" bIns="0" anchor="t" anchorCtr="1"/>
          <a:lstStyle>
            <a:lvl1pPr marL="0" indent="0" algn="ctr">
              <a:spcBef>
                <a:spcPts val="0"/>
              </a:spcBef>
              <a:buNone/>
              <a:defRPr sz="1600" i="1"/>
            </a:lvl1pPr>
          </a:lstStyle>
          <a:p>
            <a:r>
              <a:rPr lang="fr-FR"/>
              <a:t>Cliquez sur l'icône pour ajouter une image</a:t>
            </a:r>
            <a:endParaRPr lang="en-US"/>
          </a:p>
        </p:txBody>
      </p:sp>
      <p:sp>
        <p:nvSpPr>
          <p:cNvPr id="12" name="Rectangle 9"/>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7" name="Date Placeholder 10"/>
          <p:cNvSpPr>
            <a:spLocks noGrp="1"/>
          </p:cNvSpPr>
          <p:nvPr>
            <p:ph type="dt" sz="half" idx="10"/>
          </p:nvPr>
        </p:nvSpPr>
        <p:spPr/>
        <p:txBody>
          <a:bodyPr/>
          <a:lstStyle/>
          <a:p>
            <a:r>
              <a:rPr lang="en-US">
                <a:solidFill>
                  <a:prstClr val="white">
                    <a:lumMod val="50000"/>
                  </a:prstClr>
                </a:solidFill>
              </a:rPr>
              <a:t>| V7 2019</a:t>
            </a:r>
          </a:p>
        </p:txBody>
      </p:sp>
      <p:sp>
        <p:nvSpPr>
          <p:cNvPr id="9" name="Slide Number Placeholder 11"/>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379783425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Picture, Caption">
    <p:spTree>
      <p:nvGrpSpPr>
        <p:cNvPr id="1" name=""/>
        <p:cNvGrpSpPr/>
        <p:nvPr/>
      </p:nvGrpSpPr>
      <p:grpSpPr>
        <a:xfrm>
          <a:off x="0" y="0"/>
          <a:ext cx="0" cy="0"/>
          <a:chOff x="0" y="0"/>
          <a:chExt cx="0" cy="0"/>
        </a:xfrm>
      </p:grpSpPr>
      <p:sp>
        <p:nvSpPr>
          <p:cNvPr id="2" name="Title 1"/>
          <p:cNvSpPr>
            <a:spLocks noGrp="1"/>
          </p:cNvSpPr>
          <p:nvPr>
            <p:ph type="title"/>
          </p:nvPr>
        </p:nvSpPr>
        <p:spPr>
          <a:xfrm>
            <a:off x="336000" y="4704000"/>
            <a:ext cx="11520000" cy="1392000"/>
          </a:xfrm>
        </p:spPr>
        <p:txBody>
          <a:bodyPr anchor="ctr" anchorCtr="1"/>
          <a:lstStyle>
            <a:lvl1pPr algn="ctr">
              <a:lnSpc>
                <a:spcPct val="100000"/>
              </a:lnSpc>
              <a:defRPr sz="2933" cap="none" baseline="0">
                <a:solidFill>
                  <a:schemeClr val="accent1"/>
                </a:solidFill>
              </a:defRPr>
            </a:lvl1pPr>
          </a:lstStyle>
          <a:p>
            <a:r>
              <a:rPr lang="fr-FR"/>
              <a:t>Modifiez le style du titre</a:t>
            </a:r>
            <a:endParaRPr lang="en-US"/>
          </a:p>
        </p:txBody>
      </p:sp>
      <p:sp>
        <p:nvSpPr>
          <p:cNvPr id="3" name="Date Placeholder 2"/>
          <p:cNvSpPr>
            <a:spLocks noGrp="1"/>
          </p:cNvSpPr>
          <p:nvPr>
            <p:ph type="dt" sz="half" idx="10"/>
          </p:nvPr>
        </p:nvSpPr>
        <p:spPr/>
        <p:txBody>
          <a:bodyPr/>
          <a:lstStyle/>
          <a:p>
            <a:r>
              <a:rPr lang="en-US"/>
              <a:t>| V7 2019</a:t>
            </a:r>
          </a:p>
        </p:txBody>
      </p:sp>
      <p:sp>
        <p:nvSpPr>
          <p:cNvPr id="5" name="Slide Number Placeholder 4"/>
          <p:cNvSpPr>
            <a:spLocks noGrp="1"/>
          </p:cNvSpPr>
          <p:nvPr>
            <p:ph type="sldNum" sz="quarter" idx="12"/>
          </p:nvPr>
        </p:nvSpPr>
        <p:spPr/>
        <p:txBody>
          <a:bodyPr/>
          <a:lstStyle/>
          <a:p>
            <a:fld id="{524E5EAA-9495-4B5B-914C-A73CFBFCB12F}" type="slidenum">
              <a:rPr lang="en-US" smtClean="0"/>
              <a:pPr/>
              <a:t>‹N°›</a:t>
            </a:fld>
            <a:endParaRPr lang="en-US"/>
          </a:p>
        </p:txBody>
      </p:sp>
      <p:sp>
        <p:nvSpPr>
          <p:cNvPr id="8" name="Picture Placeholder 7"/>
          <p:cNvSpPr>
            <a:spLocks noGrp="1" noChangeAspect="1"/>
          </p:cNvSpPr>
          <p:nvPr>
            <p:ph type="pic" sz="quarter" idx="13"/>
          </p:nvPr>
        </p:nvSpPr>
        <p:spPr>
          <a:xfrm>
            <a:off x="336000" y="336000"/>
            <a:ext cx="11520000" cy="4032000"/>
          </a:xfrm>
          <a:solidFill>
            <a:schemeClr val="bg1">
              <a:lumMod val="95000"/>
            </a:schemeClr>
          </a:solidFill>
        </p:spPr>
        <p:txBody>
          <a:bodyPr tIns="108000" anchor="t" anchorCtr="1"/>
          <a:lstStyle>
            <a:lvl1pPr marL="0" indent="0">
              <a:spcBef>
                <a:spcPts val="0"/>
              </a:spcBef>
              <a:buNone/>
              <a:defRPr sz="1867" i="1"/>
            </a:lvl1pPr>
          </a:lstStyle>
          <a:p>
            <a:r>
              <a:rPr lang="fr-FR"/>
              <a:t>Cliquez sur l'icône pour ajouter une image</a:t>
            </a:r>
            <a:endParaRPr lang="en-US"/>
          </a:p>
        </p:txBody>
      </p:sp>
      <p:pic>
        <p:nvPicPr>
          <p:cNvPr id="9" name="Picture 3">
            <a:extLst>
              <a:ext uri="{FF2B5EF4-FFF2-40B4-BE49-F238E27FC236}">
                <a16:creationId xmlns:a16="http://schemas.microsoft.com/office/drawing/2014/main" id="{5D7E7A6D-90C0-4BDD-8667-6E23C34A6C96}"/>
              </a:ext>
            </a:extLst>
          </p:cNvPr>
          <p:cNvPicPr>
            <a:picLocks noChangeAspect="1"/>
          </p:cNvPicPr>
          <p:nvPr userDrawn="1"/>
        </p:nvPicPr>
        <p:blipFill>
          <a:blip r:embed="rId2"/>
          <a:stretch>
            <a:fillRect/>
          </a:stretch>
        </p:blipFill>
        <p:spPr>
          <a:xfrm>
            <a:off x="9532955" y="6305651"/>
            <a:ext cx="2327992" cy="421341"/>
          </a:xfrm>
          <a:prstGeom prst="rect">
            <a:avLst/>
          </a:prstGeom>
        </p:spPr>
      </p:pic>
    </p:spTree>
    <p:extLst>
      <p:ext uri="{BB962C8B-B14F-4D97-AF65-F5344CB8AC3E}">
        <p14:creationId xmlns:p14="http://schemas.microsoft.com/office/powerpoint/2010/main" val="215533831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World map">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pic>
        <p:nvPicPr>
          <p:cNvPr id="6" name="Picture 3" descr="NewWorldmap-JV-Pur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 y="1268760"/>
            <a:ext cx="12145147" cy="5438197"/>
          </a:xfrm>
          <a:prstGeom prst="rect">
            <a:avLst/>
          </a:prstGeom>
        </p:spPr>
      </p:pic>
      <p:sp>
        <p:nvSpPr>
          <p:cNvPr id="8" name="Rectangle 4"/>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7" name="Date Placeholder 5"/>
          <p:cNvSpPr>
            <a:spLocks noGrp="1"/>
          </p:cNvSpPr>
          <p:nvPr>
            <p:ph type="dt" sz="half" idx="10"/>
          </p:nvPr>
        </p:nvSpPr>
        <p:spPr/>
        <p:txBody>
          <a:bodyPr/>
          <a:lstStyle/>
          <a:p>
            <a:r>
              <a:rPr lang="en-US">
                <a:solidFill>
                  <a:prstClr val="white">
                    <a:lumMod val="50000"/>
                  </a:prstClr>
                </a:solidFill>
              </a:rPr>
              <a:t>| V7 2019</a:t>
            </a:r>
          </a:p>
        </p:txBody>
      </p:sp>
      <p:sp>
        <p:nvSpPr>
          <p:cNvPr id="9" name="Slide Number Placeholder 6"/>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301374848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2x Text, Pie ch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334433" y="240000"/>
            <a:ext cx="11520000" cy="480000"/>
          </a:xfrm>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20" name="Rectangle 3"/>
          <p:cNvSpPr/>
          <p:nvPr/>
        </p:nvSpPr>
        <p:spPr bwMode="gray">
          <a:xfrm>
            <a:off x="1" y="1632000"/>
            <a:ext cx="11857567" cy="2016000"/>
          </a:xfrm>
          <a:prstGeom prst="rect">
            <a:avLst/>
          </a:prstGeom>
          <a:solidFill>
            <a:srgbClr val="F6F5F5"/>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33" err="1"/>
          </a:p>
        </p:txBody>
      </p:sp>
      <p:sp>
        <p:nvSpPr>
          <p:cNvPr id="8" name="Text Placeholder 4"/>
          <p:cNvSpPr>
            <a:spLocks noGrp="1"/>
          </p:cNvSpPr>
          <p:nvPr>
            <p:ph type="body" sz="quarter" idx="13"/>
          </p:nvPr>
        </p:nvSpPr>
        <p:spPr>
          <a:xfrm>
            <a:off x="334433" y="1776000"/>
            <a:ext cx="6048000" cy="1680000"/>
          </a:xfrm>
        </p:spPr>
        <p:txBody>
          <a:bodyPr/>
          <a:lstStyle>
            <a:lvl1pPr>
              <a:spcBef>
                <a:spcPts val="267"/>
              </a:spcBef>
              <a:defRPr/>
            </a:lvl1pPr>
            <a:lvl2pPr>
              <a:spcBef>
                <a:spcPts val="267"/>
              </a:spcBef>
              <a:defRPr/>
            </a:lvl2pPr>
            <a:lvl3pPr>
              <a:spcBef>
                <a:spcPts val="267"/>
              </a:spcBef>
              <a:defRPr/>
            </a:lvl3pPr>
            <a:lvl4pPr>
              <a:spcBef>
                <a:spcPts val="267"/>
              </a:spcBef>
              <a:defRPr/>
            </a:lvl4pPr>
            <a:lvl5pPr>
              <a:spcBef>
                <a:spcPts val="267"/>
              </a:spcBef>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3" name="Chart Placeholder 5"/>
          <p:cNvSpPr>
            <a:spLocks noGrp="1" noChangeAspect="1"/>
          </p:cNvSpPr>
          <p:nvPr>
            <p:ph type="chart" sz="quarter" idx="15"/>
          </p:nvPr>
        </p:nvSpPr>
        <p:spPr bwMode="gray">
          <a:xfrm>
            <a:off x="7200000" y="1632000"/>
            <a:ext cx="2016000" cy="2016000"/>
          </a:xfrm>
        </p:spPr>
        <p:txBody>
          <a:bodyPr tIns="36000" anchor="t" anchorCtr="1"/>
          <a:lstStyle>
            <a:lvl1pPr marL="0" indent="0" algn="ctr">
              <a:spcBef>
                <a:spcPts val="0"/>
              </a:spcBef>
              <a:buNone/>
              <a:defRPr sz="1867"/>
            </a:lvl1pPr>
          </a:lstStyle>
          <a:p>
            <a:r>
              <a:rPr lang="fr-FR"/>
              <a:t>Cliquez sur l'icône pour ajouter un graphique</a:t>
            </a:r>
            <a:endParaRPr lang="en-US"/>
          </a:p>
        </p:txBody>
      </p:sp>
      <p:sp>
        <p:nvSpPr>
          <p:cNvPr id="17" name="Text Placeholder 6"/>
          <p:cNvSpPr>
            <a:spLocks noGrp="1"/>
          </p:cNvSpPr>
          <p:nvPr>
            <p:ph type="body" sz="quarter" idx="17"/>
          </p:nvPr>
        </p:nvSpPr>
        <p:spPr>
          <a:xfrm>
            <a:off x="9359901" y="1776000"/>
            <a:ext cx="2160000" cy="1680000"/>
          </a:xfrm>
        </p:spPr>
        <p:txBody>
          <a:bodyPr/>
          <a:lstStyle>
            <a:lvl1pPr marL="0" indent="0">
              <a:spcBef>
                <a:spcPts val="0"/>
              </a:spcBef>
              <a:buNone/>
              <a:defRPr b="1">
                <a:solidFill>
                  <a:schemeClr val="accent1"/>
                </a:solidFill>
              </a:defRPr>
            </a:lvl1pPr>
            <a:lvl2pPr marL="239994">
              <a:spcBef>
                <a:spcPts val="0"/>
              </a:spcBef>
              <a:defRPr>
                <a:solidFill>
                  <a:schemeClr val="accent1"/>
                </a:solidFill>
              </a:defRPr>
            </a:lvl2pPr>
          </a:lstStyle>
          <a:p>
            <a:pPr lvl="0"/>
            <a:r>
              <a:rPr lang="fr-FR"/>
              <a:t>Cliquez pour modifier les styles du texte du masque</a:t>
            </a:r>
          </a:p>
          <a:p>
            <a:pPr lvl="1"/>
            <a:r>
              <a:rPr lang="fr-FR"/>
              <a:t>Deuxième niveau</a:t>
            </a:r>
          </a:p>
        </p:txBody>
      </p:sp>
      <p:sp>
        <p:nvSpPr>
          <p:cNvPr id="11" name="Text Placeholder 7"/>
          <p:cNvSpPr>
            <a:spLocks noGrp="1"/>
          </p:cNvSpPr>
          <p:nvPr>
            <p:ph type="body" sz="quarter" idx="14"/>
          </p:nvPr>
        </p:nvSpPr>
        <p:spPr>
          <a:xfrm>
            <a:off x="334433" y="3792000"/>
            <a:ext cx="6048000" cy="1680000"/>
          </a:xfrm>
        </p:spPr>
        <p:txBody>
          <a:bodyPr/>
          <a:lstStyle>
            <a:lvl1pPr>
              <a:spcBef>
                <a:spcPts val="267"/>
              </a:spcBef>
              <a:defRPr/>
            </a:lvl1pPr>
            <a:lvl2pPr>
              <a:spcBef>
                <a:spcPts val="267"/>
              </a:spcBef>
              <a:defRPr/>
            </a:lvl2pPr>
            <a:lvl3pPr>
              <a:spcBef>
                <a:spcPts val="267"/>
              </a:spcBef>
              <a:defRPr/>
            </a:lvl3pPr>
            <a:lvl4pPr>
              <a:spcBef>
                <a:spcPts val="267"/>
              </a:spcBef>
              <a:defRPr/>
            </a:lvl4pPr>
            <a:lvl5pPr>
              <a:spcBef>
                <a:spcPts val="267"/>
              </a:spcBef>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9" name="Text Placeholder 8"/>
          <p:cNvSpPr>
            <a:spLocks noGrp="1"/>
          </p:cNvSpPr>
          <p:nvPr>
            <p:ph type="body" sz="quarter" idx="18"/>
          </p:nvPr>
        </p:nvSpPr>
        <p:spPr>
          <a:xfrm>
            <a:off x="7056000" y="3792000"/>
            <a:ext cx="2160000" cy="1680000"/>
          </a:xfrm>
        </p:spPr>
        <p:txBody>
          <a:bodyPr/>
          <a:lstStyle>
            <a:lvl1pPr marL="0" indent="0">
              <a:spcBef>
                <a:spcPts val="0"/>
              </a:spcBef>
              <a:buNone/>
              <a:defRPr b="1">
                <a:solidFill>
                  <a:schemeClr val="accent1"/>
                </a:solidFill>
              </a:defRPr>
            </a:lvl1pPr>
            <a:lvl2pPr marL="239994">
              <a:spcBef>
                <a:spcPts val="0"/>
              </a:spcBef>
              <a:defRPr sz="1867">
                <a:solidFill>
                  <a:schemeClr val="accent1"/>
                </a:solidFill>
              </a:defRPr>
            </a:lvl2pPr>
          </a:lstStyle>
          <a:p>
            <a:pPr lvl="0"/>
            <a:r>
              <a:rPr lang="fr-FR"/>
              <a:t>Cliquez pour modifier les styles du texte du masque</a:t>
            </a:r>
          </a:p>
          <a:p>
            <a:pPr lvl="1"/>
            <a:r>
              <a:rPr lang="fr-FR"/>
              <a:t>Deuxième niveau</a:t>
            </a:r>
          </a:p>
        </p:txBody>
      </p:sp>
      <p:sp>
        <p:nvSpPr>
          <p:cNvPr id="15" name="Chart Placeholder 9"/>
          <p:cNvSpPr>
            <a:spLocks noGrp="1" noChangeAspect="1"/>
          </p:cNvSpPr>
          <p:nvPr>
            <p:ph type="chart" sz="quarter" idx="16"/>
          </p:nvPr>
        </p:nvSpPr>
        <p:spPr bwMode="gray">
          <a:xfrm>
            <a:off x="9359901" y="3648000"/>
            <a:ext cx="2016000" cy="2016000"/>
          </a:xfrm>
        </p:spPr>
        <p:txBody>
          <a:bodyPr tIns="36000" anchor="t" anchorCtr="1"/>
          <a:lstStyle>
            <a:lvl1pPr marL="0" indent="0" algn="ctr">
              <a:spcBef>
                <a:spcPts val="0"/>
              </a:spcBef>
              <a:buNone/>
              <a:defRPr sz="1867"/>
            </a:lvl1pPr>
          </a:lstStyle>
          <a:p>
            <a:r>
              <a:rPr lang="fr-FR"/>
              <a:t>Cliquez sur l'icône pour ajouter un graphique</a:t>
            </a:r>
            <a:endParaRPr lang="en-US"/>
          </a:p>
        </p:txBody>
      </p:sp>
      <p:sp>
        <p:nvSpPr>
          <p:cNvPr id="14" name="Rectangle 10"/>
          <p:cNvSpPr/>
          <p:nvPr/>
        </p:nvSpPr>
        <p:spPr>
          <a:xfrm>
            <a:off x="336000" y="1128000"/>
            <a:ext cx="11856000" cy="3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Date Placeholder 11"/>
          <p:cNvSpPr>
            <a:spLocks noGrp="1"/>
          </p:cNvSpPr>
          <p:nvPr>
            <p:ph type="dt" sz="half" idx="10"/>
          </p:nvPr>
        </p:nvSpPr>
        <p:spPr>
          <a:xfrm>
            <a:off x="5808000" y="6480000"/>
            <a:ext cx="1200000" cy="192000"/>
          </a:xfrm>
        </p:spPr>
        <p:txBody>
          <a:bodyPr/>
          <a:lstStyle/>
          <a:p>
            <a:r>
              <a:rPr lang="en-US">
                <a:solidFill>
                  <a:prstClr val="white">
                    <a:lumMod val="50000"/>
                  </a:prstClr>
                </a:solidFill>
              </a:rPr>
              <a:t>| V7 2019</a:t>
            </a:r>
          </a:p>
        </p:txBody>
      </p:sp>
      <p:sp>
        <p:nvSpPr>
          <p:cNvPr id="9" name="Slide Number Placeholder 12"/>
          <p:cNvSpPr>
            <a:spLocks noGrp="1"/>
          </p:cNvSpPr>
          <p:nvPr>
            <p:ph type="sldNum" sz="quarter" idx="12"/>
          </p:nvPr>
        </p:nvSpPr>
        <p:spPr>
          <a:xfrm>
            <a:off x="5280000" y="6480000"/>
            <a:ext cx="480000" cy="192000"/>
          </a:xfrm>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8161508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BA86E1D-D59B-062B-2F08-2D3FA979606E}"/>
              </a:ext>
            </a:extLst>
          </p:cNvPr>
          <p:cNvSpPr>
            <a:spLocks noGrp="1"/>
          </p:cNvSpPr>
          <p:nvPr>
            <p:ph type="title"/>
          </p:nvPr>
        </p:nvSpPr>
        <p:spPr>
          <a:xfrm>
            <a:off x="839788" y="365125"/>
            <a:ext cx="10515600" cy="1325563"/>
          </a:xfrm>
        </p:spPr>
        <p:txBody>
          <a:bodyPr/>
          <a:lstStyle/>
          <a:p>
            <a:r>
              <a:rPr lang="fr-FR"/>
              <a:t>Modifiez le style du titre</a:t>
            </a:r>
            <a:endParaRPr lang="en-US"/>
          </a:p>
        </p:txBody>
      </p:sp>
      <p:sp>
        <p:nvSpPr>
          <p:cNvPr id="3" name="Espace réservé du texte 2">
            <a:extLst>
              <a:ext uri="{FF2B5EF4-FFF2-40B4-BE49-F238E27FC236}">
                <a16:creationId xmlns:a16="http://schemas.microsoft.com/office/drawing/2014/main" id="{F1C909D2-A280-AEB4-4689-1E425951D8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A0F9C405-CFBA-BC0C-516B-CC74B09523C5}"/>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a:extLst>
              <a:ext uri="{FF2B5EF4-FFF2-40B4-BE49-F238E27FC236}">
                <a16:creationId xmlns:a16="http://schemas.microsoft.com/office/drawing/2014/main" id="{068DAA1E-49F0-97EE-B7E7-8E5975EE2A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DAC175A8-46B1-7C91-EF51-5E234D416D83}"/>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Espace réservé de la date 6">
            <a:extLst>
              <a:ext uri="{FF2B5EF4-FFF2-40B4-BE49-F238E27FC236}">
                <a16:creationId xmlns:a16="http://schemas.microsoft.com/office/drawing/2014/main" id="{D18B9454-3F82-8420-CC14-C3B2C556BAF9}"/>
              </a:ext>
            </a:extLst>
          </p:cNvPr>
          <p:cNvSpPr>
            <a:spLocks noGrp="1"/>
          </p:cNvSpPr>
          <p:nvPr>
            <p:ph type="dt" sz="half" idx="10"/>
          </p:nvPr>
        </p:nvSpPr>
        <p:spPr/>
        <p:txBody>
          <a:bodyPr/>
          <a:lstStyle/>
          <a:p>
            <a:fld id="{E2665E9F-4665-7747-927B-EC4776BC697B}" type="datetimeFigureOut">
              <a:rPr lang="en-US" smtClean="0"/>
              <a:t>4/5/23</a:t>
            </a:fld>
            <a:endParaRPr lang="en-US"/>
          </a:p>
        </p:txBody>
      </p:sp>
      <p:sp>
        <p:nvSpPr>
          <p:cNvPr id="8" name="Espace réservé du pied de page 7">
            <a:extLst>
              <a:ext uri="{FF2B5EF4-FFF2-40B4-BE49-F238E27FC236}">
                <a16:creationId xmlns:a16="http://schemas.microsoft.com/office/drawing/2014/main" id="{A04CC64E-71CA-6723-9DA5-004CCAF91D5E}"/>
              </a:ext>
            </a:extLst>
          </p:cNvPr>
          <p:cNvSpPr>
            <a:spLocks noGrp="1"/>
          </p:cNvSpPr>
          <p:nvPr>
            <p:ph type="ftr" sz="quarter" idx="11"/>
          </p:nvPr>
        </p:nvSpPr>
        <p:spPr/>
        <p:txBody>
          <a:bodyPr/>
          <a:lstStyle/>
          <a:p>
            <a:endParaRPr lang="en-US"/>
          </a:p>
        </p:txBody>
      </p:sp>
      <p:sp>
        <p:nvSpPr>
          <p:cNvPr id="9" name="Espace réservé du numéro de diapositive 8">
            <a:extLst>
              <a:ext uri="{FF2B5EF4-FFF2-40B4-BE49-F238E27FC236}">
                <a16:creationId xmlns:a16="http://schemas.microsoft.com/office/drawing/2014/main" id="{BB332F10-003B-1F3A-6C97-D006CBD96063}"/>
              </a:ext>
            </a:extLst>
          </p:cNvPr>
          <p:cNvSpPr>
            <a:spLocks noGrp="1"/>
          </p:cNvSpPr>
          <p:nvPr>
            <p:ph type="sldNum" sz="quarter" idx="12"/>
          </p:nvPr>
        </p:nvSpPr>
        <p:spPr/>
        <p:txBody>
          <a:bodyPr/>
          <a:lstStyle/>
          <a:p>
            <a:fld id="{1C2973CE-E05D-444F-A8B8-4EB09BBBFF21}" type="slidenum">
              <a:rPr lang="en-US" smtClean="0"/>
              <a:t>‹N°›</a:t>
            </a:fld>
            <a:endParaRPr lang="en-US"/>
          </a:p>
        </p:txBody>
      </p:sp>
    </p:spTree>
    <p:extLst>
      <p:ext uri="{BB962C8B-B14F-4D97-AF65-F5344CB8AC3E}">
        <p14:creationId xmlns:p14="http://schemas.microsoft.com/office/powerpoint/2010/main" val="31552324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h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334433" y="240000"/>
            <a:ext cx="11520000" cy="480000"/>
          </a:xfrm>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8" name="Text Placeholder 3"/>
          <p:cNvSpPr>
            <a:spLocks noGrp="1"/>
          </p:cNvSpPr>
          <p:nvPr>
            <p:ph type="body" sz="quarter" idx="13"/>
          </p:nvPr>
        </p:nvSpPr>
        <p:spPr>
          <a:xfrm>
            <a:off x="6239933" y="1634067"/>
            <a:ext cx="5617633" cy="4464051"/>
          </a:xfrm>
        </p:spPr>
        <p:txBody>
          <a:bodyPr/>
          <a:lstStyle>
            <a:lvl1pPr>
              <a:spcBef>
                <a:spcPts val="267"/>
              </a:spcBef>
              <a:defRPr/>
            </a:lvl1pPr>
            <a:lvl2pPr>
              <a:spcBef>
                <a:spcPts val="267"/>
              </a:spcBef>
              <a:defRPr/>
            </a:lvl2pPr>
            <a:lvl3pPr>
              <a:spcBef>
                <a:spcPts val="267"/>
              </a:spcBef>
              <a:defRPr/>
            </a:lvl3pPr>
            <a:lvl4pPr>
              <a:spcBef>
                <a:spcPts val="267"/>
              </a:spcBef>
              <a:defRPr/>
            </a:lvl4pPr>
            <a:lvl5pPr>
              <a:spcBef>
                <a:spcPts val="267"/>
              </a:spcBef>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13" name="Chart Placeholder 4"/>
          <p:cNvSpPr>
            <a:spLocks noGrp="1"/>
          </p:cNvSpPr>
          <p:nvPr>
            <p:ph type="chart" sz="quarter" idx="15"/>
          </p:nvPr>
        </p:nvSpPr>
        <p:spPr bwMode="gray">
          <a:xfrm>
            <a:off x="334433" y="1634067"/>
            <a:ext cx="5617633" cy="4464051"/>
          </a:xfrm>
        </p:spPr>
        <p:txBody>
          <a:bodyPr tIns="36000" anchor="t" anchorCtr="1"/>
          <a:lstStyle>
            <a:lvl1pPr marL="0" indent="0" algn="ctr">
              <a:spcBef>
                <a:spcPts val="0"/>
              </a:spcBef>
              <a:buNone/>
              <a:defRPr sz="1867"/>
            </a:lvl1pPr>
          </a:lstStyle>
          <a:p>
            <a:r>
              <a:rPr lang="fr-FR"/>
              <a:t>Cliquez sur l'icône pour ajouter un graphique</a:t>
            </a:r>
            <a:endParaRPr lang="en-US"/>
          </a:p>
        </p:txBody>
      </p:sp>
      <p:sp>
        <p:nvSpPr>
          <p:cNvPr id="14" name="Rectangle 5"/>
          <p:cNvSpPr/>
          <p:nvPr/>
        </p:nvSpPr>
        <p:spPr>
          <a:xfrm>
            <a:off x="336000" y="1128000"/>
            <a:ext cx="11856000" cy="3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Date Placeholder 6"/>
          <p:cNvSpPr>
            <a:spLocks noGrp="1"/>
          </p:cNvSpPr>
          <p:nvPr>
            <p:ph type="dt" sz="half" idx="10"/>
          </p:nvPr>
        </p:nvSpPr>
        <p:spPr>
          <a:xfrm>
            <a:off x="5808000" y="6480000"/>
            <a:ext cx="1200000" cy="192000"/>
          </a:xfrm>
        </p:spPr>
        <p:txBody>
          <a:bodyPr/>
          <a:lstStyle/>
          <a:p>
            <a:r>
              <a:rPr lang="en-US">
                <a:solidFill>
                  <a:prstClr val="white">
                    <a:lumMod val="50000"/>
                  </a:prstClr>
                </a:solidFill>
              </a:rPr>
              <a:t>| V7 2019</a:t>
            </a:r>
          </a:p>
        </p:txBody>
      </p:sp>
      <p:sp>
        <p:nvSpPr>
          <p:cNvPr id="9" name="Slide Number Placeholder 7"/>
          <p:cNvSpPr>
            <a:spLocks noGrp="1"/>
          </p:cNvSpPr>
          <p:nvPr>
            <p:ph type="sldNum" sz="quarter" idx="12"/>
          </p:nvPr>
        </p:nvSpPr>
        <p:spPr>
          <a:xfrm>
            <a:off x="5280000" y="6480000"/>
            <a:ext cx="480000" cy="192000"/>
          </a:xfrm>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198255550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Content Wide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6" name="Table Placeholder 3"/>
          <p:cNvSpPr>
            <a:spLocks noGrp="1"/>
          </p:cNvSpPr>
          <p:nvPr>
            <p:ph type="tbl" sz="quarter" idx="13"/>
          </p:nvPr>
        </p:nvSpPr>
        <p:spPr>
          <a:xfrm>
            <a:off x="334433" y="1634067"/>
            <a:ext cx="11520000" cy="4464051"/>
          </a:xfrm>
        </p:spPr>
        <p:txBody>
          <a:bodyPr tIns="108000" anchor="t" anchorCtr="1"/>
          <a:lstStyle>
            <a:lvl1pPr marL="0" indent="0">
              <a:spcBef>
                <a:spcPts val="0"/>
              </a:spcBef>
              <a:buNone/>
              <a:defRPr sz="1867"/>
            </a:lvl1pPr>
          </a:lstStyle>
          <a:p>
            <a:r>
              <a:rPr lang="fr-FR"/>
              <a:t>Cliquez sur l'icône pour ajouter un tableau</a:t>
            </a:r>
            <a:endParaRPr lang="en-US"/>
          </a:p>
        </p:txBody>
      </p:sp>
      <p:sp>
        <p:nvSpPr>
          <p:cNvPr id="8" name="Rectangle 4"/>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Date Placeholder 5"/>
          <p:cNvSpPr>
            <a:spLocks noGrp="1"/>
          </p:cNvSpPr>
          <p:nvPr>
            <p:ph type="dt" sz="half" idx="10"/>
          </p:nvPr>
        </p:nvSpPr>
        <p:spPr/>
        <p:txBody>
          <a:bodyPr/>
          <a:lstStyle/>
          <a:p>
            <a:r>
              <a:rPr lang="en-US">
                <a:solidFill>
                  <a:prstClr val="white">
                    <a:lumMod val="50000"/>
                  </a:prstClr>
                </a:solidFill>
              </a:rPr>
              <a:t>| V7 2019</a:t>
            </a:r>
          </a:p>
        </p:txBody>
      </p:sp>
      <p:sp>
        <p:nvSpPr>
          <p:cNvPr id="9" name="Slide Number Placeholder 6"/>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334771865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creen Wide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fr-FR"/>
              <a:t>Cliquez pour modifier les styles du texte du masque</a:t>
            </a:r>
          </a:p>
        </p:txBody>
      </p:sp>
      <p:sp>
        <p:nvSpPr>
          <p:cNvPr id="6" name="Table Placeholder 3"/>
          <p:cNvSpPr>
            <a:spLocks noGrp="1"/>
          </p:cNvSpPr>
          <p:nvPr>
            <p:ph type="tbl" sz="quarter" idx="14"/>
          </p:nvPr>
        </p:nvSpPr>
        <p:spPr bwMode="gray">
          <a:xfrm>
            <a:off x="0" y="1632000"/>
            <a:ext cx="12192000" cy="4464000"/>
          </a:xfrm>
        </p:spPr>
        <p:txBody>
          <a:bodyPr tIns="108000" anchor="t" anchorCtr="1"/>
          <a:lstStyle>
            <a:lvl1pPr marL="0" indent="0">
              <a:buNone/>
              <a:defRPr sz="1867"/>
            </a:lvl1pPr>
          </a:lstStyle>
          <a:p>
            <a:r>
              <a:rPr lang="fr-FR"/>
              <a:t>Cliquez sur l'icône pour ajouter un tableau</a:t>
            </a:r>
            <a:endParaRPr lang="en-US"/>
          </a:p>
        </p:txBody>
      </p:sp>
      <p:sp>
        <p:nvSpPr>
          <p:cNvPr id="8" name="Rectangle 4"/>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7" name="Date Placeholder 5"/>
          <p:cNvSpPr>
            <a:spLocks noGrp="1"/>
          </p:cNvSpPr>
          <p:nvPr>
            <p:ph type="dt" sz="half" idx="10"/>
          </p:nvPr>
        </p:nvSpPr>
        <p:spPr/>
        <p:txBody>
          <a:bodyPr/>
          <a:lstStyle/>
          <a:p>
            <a:r>
              <a:rPr lang="en-US">
                <a:solidFill>
                  <a:prstClr val="white">
                    <a:lumMod val="50000"/>
                  </a:prstClr>
                </a:solidFill>
              </a:rPr>
              <a:t>| V7 2019</a:t>
            </a:r>
          </a:p>
        </p:txBody>
      </p:sp>
      <p:sp>
        <p:nvSpPr>
          <p:cNvPr id="9" name="Slide Number Placeholder 6"/>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312206248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a:xfrm>
            <a:off x="336000" y="240000"/>
            <a:ext cx="11520000" cy="480000"/>
          </a:xfrm>
        </p:spPr>
        <p:txBody>
          <a:bodyPr/>
          <a:lstStyle/>
          <a:p>
            <a:r>
              <a:rPr lang="fr-FR"/>
              <a:t>Modifiez le style du titre</a:t>
            </a:r>
            <a:endParaRPr lang="en-US"/>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Rectangle 3"/>
          <p:cNvSpPr/>
          <p:nvPr/>
        </p:nvSpPr>
        <p:spPr>
          <a:xfrm>
            <a:off x="336000" y="1128000"/>
            <a:ext cx="11856000" cy="3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a:p>
        </p:txBody>
      </p:sp>
      <p:sp>
        <p:nvSpPr>
          <p:cNvPr id="4" name="Date Placeholder 4"/>
          <p:cNvSpPr>
            <a:spLocks noGrp="1"/>
          </p:cNvSpPr>
          <p:nvPr>
            <p:ph type="dt" sz="half" idx="10"/>
          </p:nvPr>
        </p:nvSpPr>
        <p:spPr/>
        <p:txBody>
          <a:bodyPr/>
          <a:lstStyle/>
          <a:p>
            <a:r>
              <a:rPr lang="en-US"/>
              <a:t>| V7 2019</a:t>
            </a:r>
          </a:p>
        </p:txBody>
      </p:sp>
      <p:sp>
        <p:nvSpPr>
          <p:cNvPr id="6" name="Slide Number Placeholder 5"/>
          <p:cNvSpPr>
            <a:spLocks noGrp="1"/>
          </p:cNvSpPr>
          <p:nvPr>
            <p:ph type="sldNum" sz="quarter" idx="12"/>
          </p:nvPr>
        </p:nvSpPr>
        <p:spPr/>
        <p:txBody>
          <a:bodyPr/>
          <a:lstStyle/>
          <a:p>
            <a:fld id="{524E5EAA-9495-4B5B-914C-A73CFBFCB12F}" type="slidenum">
              <a:rPr lang="en-US" smtClean="0"/>
              <a:t>‹N°›</a:t>
            </a:fld>
            <a:endParaRPr lang="en-US"/>
          </a:p>
        </p:txBody>
      </p:sp>
    </p:spTree>
    <p:extLst>
      <p:ext uri="{BB962C8B-B14F-4D97-AF65-F5344CB8AC3E}">
        <p14:creationId xmlns:p14="http://schemas.microsoft.com/office/powerpoint/2010/main" val="386434811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End Slide White">
    <p:spTree>
      <p:nvGrpSpPr>
        <p:cNvPr id="1" name=""/>
        <p:cNvGrpSpPr/>
        <p:nvPr/>
      </p:nvGrpSpPr>
      <p:grpSpPr>
        <a:xfrm>
          <a:off x="0" y="0"/>
          <a:ext cx="0" cy="0"/>
          <a:chOff x="0" y="0"/>
          <a:chExt cx="0" cy="0"/>
        </a:xfrm>
      </p:grpSpPr>
      <p:sp>
        <p:nvSpPr>
          <p:cNvPr id="2" name="Title 1"/>
          <p:cNvSpPr>
            <a:spLocks noGrp="1"/>
          </p:cNvSpPr>
          <p:nvPr>
            <p:ph type="ctrTitle"/>
          </p:nvPr>
        </p:nvSpPr>
        <p:spPr>
          <a:xfrm>
            <a:off x="576000" y="1248000"/>
            <a:ext cx="10944000" cy="1920000"/>
          </a:xfrm>
        </p:spPr>
        <p:txBody>
          <a:bodyPr anchor="b" anchorCtr="0"/>
          <a:lstStyle>
            <a:lvl1pPr>
              <a:defRPr sz="4267">
                <a:solidFill>
                  <a:schemeClr val="accent1"/>
                </a:solidFill>
              </a:defRPr>
            </a:lvl1pPr>
          </a:lstStyle>
          <a:p>
            <a:r>
              <a:rPr lang="fr-FR"/>
              <a:t>Modifiez le style du titre</a:t>
            </a:r>
            <a:endParaRPr lang="en-US"/>
          </a:p>
        </p:txBody>
      </p:sp>
      <p:sp>
        <p:nvSpPr>
          <p:cNvPr id="3" name="Subtitle 2"/>
          <p:cNvSpPr>
            <a:spLocks noGrp="1"/>
          </p:cNvSpPr>
          <p:nvPr>
            <p:ph type="subTitle" idx="1"/>
          </p:nvPr>
        </p:nvSpPr>
        <p:spPr bwMode="gray">
          <a:xfrm>
            <a:off x="0" y="3528000"/>
            <a:ext cx="6720000" cy="768000"/>
          </a:xfrm>
          <a:gradFill flip="none" rotWithShape="1">
            <a:gsLst>
              <a:gs pos="0">
                <a:schemeClr val="accent1"/>
              </a:gs>
              <a:gs pos="100000">
                <a:srgbClr val="00A1DE"/>
              </a:gs>
            </a:gsLst>
            <a:lin ang="0" scaled="1"/>
            <a:tileRect/>
          </a:gradFill>
        </p:spPr>
        <p:txBody>
          <a:bodyPr lIns="432000" bIns="0" anchor="ctr" anchorCtr="0">
            <a:noAutofit/>
          </a:bodyPr>
          <a:lstStyle>
            <a:lvl1pPr marL="0" indent="0" algn="l">
              <a:spcBef>
                <a:spcPts val="0"/>
              </a:spcBef>
              <a:buNone/>
              <a:defRPr sz="2133" b="0">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fr-FR"/>
              <a:t>Modifiez le style des sous-titres du masque</a:t>
            </a:r>
            <a:endParaRPr lang="en-US"/>
          </a:p>
        </p:txBody>
      </p:sp>
      <p:sp>
        <p:nvSpPr>
          <p:cNvPr id="6" name="Text Placeholder 3"/>
          <p:cNvSpPr>
            <a:spLocks noGrp="1"/>
          </p:cNvSpPr>
          <p:nvPr>
            <p:ph type="body" sz="quarter" idx="10"/>
          </p:nvPr>
        </p:nvSpPr>
        <p:spPr>
          <a:xfrm>
            <a:off x="575999" y="4415999"/>
            <a:ext cx="6144000" cy="1680000"/>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Rectangle 5"/>
          <p:cNvSpPr/>
          <p:nvPr/>
        </p:nvSpPr>
        <p:spPr bwMode="gray">
          <a:xfrm>
            <a:off x="576000" y="3217931"/>
            <a:ext cx="1161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8" name="Picture 3">
            <a:extLst>
              <a:ext uri="{FF2B5EF4-FFF2-40B4-BE49-F238E27FC236}">
                <a16:creationId xmlns:a16="http://schemas.microsoft.com/office/drawing/2014/main" id="{B718E5DB-E1C0-4D76-A60F-AF9712D61FB0}"/>
              </a:ext>
            </a:extLst>
          </p:cNvPr>
          <p:cNvPicPr>
            <a:picLocks noChangeAspect="1"/>
          </p:cNvPicPr>
          <p:nvPr userDrawn="1"/>
        </p:nvPicPr>
        <p:blipFill>
          <a:blip r:embed="rId2"/>
          <a:stretch>
            <a:fillRect/>
          </a:stretch>
        </p:blipFill>
        <p:spPr>
          <a:xfrm>
            <a:off x="8064001" y="475277"/>
            <a:ext cx="3527273" cy="638399"/>
          </a:xfrm>
          <a:prstGeom prst="rect">
            <a:avLst/>
          </a:prstGeom>
        </p:spPr>
      </p:pic>
    </p:spTree>
    <p:extLst>
      <p:ext uri="{BB962C8B-B14F-4D97-AF65-F5344CB8AC3E}">
        <p14:creationId xmlns:p14="http://schemas.microsoft.com/office/powerpoint/2010/main" val="315135357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End Slide White, Ribbon">
    <p:spTree>
      <p:nvGrpSpPr>
        <p:cNvPr id="1" name=""/>
        <p:cNvGrpSpPr/>
        <p:nvPr/>
      </p:nvGrpSpPr>
      <p:grpSpPr>
        <a:xfrm>
          <a:off x="0" y="0"/>
          <a:ext cx="0" cy="0"/>
          <a:chOff x="0" y="0"/>
          <a:chExt cx="0" cy="0"/>
        </a:xfrm>
      </p:grpSpPr>
      <p:sp>
        <p:nvSpPr>
          <p:cNvPr id="2" name="Title 1"/>
          <p:cNvSpPr>
            <a:spLocks noGrp="1"/>
          </p:cNvSpPr>
          <p:nvPr>
            <p:ph type="ctrTitle"/>
          </p:nvPr>
        </p:nvSpPr>
        <p:spPr>
          <a:xfrm>
            <a:off x="576000" y="1248000"/>
            <a:ext cx="10944000" cy="1920000"/>
          </a:xfrm>
        </p:spPr>
        <p:txBody>
          <a:bodyPr anchor="b" anchorCtr="0"/>
          <a:lstStyle>
            <a:lvl1pPr>
              <a:defRPr sz="4267">
                <a:solidFill>
                  <a:schemeClr val="accent1"/>
                </a:solidFill>
              </a:defRPr>
            </a:lvl1pPr>
          </a:lstStyle>
          <a:p>
            <a:r>
              <a:rPr lang="fr-FR"/>
              <a:t>Modifiez le style du titre</a:t>
            </a:r>
            <a:endParaRPr lang="en-US"/>
          </a:p>
        </p:txBody>
      </p:sp>
      <p:sp>
        <p:nvSpPr>
          <p:cNvPr id="3" name="Subtitle 2"/>
          <p:cNvSpPr>
            <a:spLocks noGrp="1"/>
          </p:cNvSpPr>
          <p:nvPr>
            <p:ph type="subTitle" idx="1"/>
          </p:nvPr>
        </p:nvSpPr>
        <p:spPr bwMode="gray">
          <a:xfrm>
            <a:off x="0" y="3528000"/>
            <a:ext cx="6720000" cy="768000"/>
          </a:xfrm>
          <a:gradFill flip="none" rotWithShape="1">
            <a:gsLst>
              <a:gs pos="0">
                <a:schemeClr val="accent1"/>
              </a:gs>
              <a:gs pos="100000">
                <a:srgbClr val="00A1DE"/>
              </a:gs>
            </a:gsLst>
            <a:lin ang="0" scaled="1"/>
            <a:tileRect/>
          </a:gradFill>
        </p:spPr>
        <p:txBody>
          <a:bodyPr lIns="432000" bIns="0" anchor="ctr" anchorCtr="0">
            <a:noAutofit/>
          </a:bodyPr>
          <a:lstStyle>
            <a:lvl1pPr marL="0" indent="0" algn="l">
              <a:spcBef>
                <a:spcPts val="0"/>
              </a:spcBef>
              <a:buNone/>
              <a:defRPr sz="2133" b="0">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fr-FR"/>
              <a:t>Modifiez le style des sous-titres du masque</a:t>
            </a:r>
            <a:endParaRPr lang="en-US"/>
          </a:p>
        </p:txBody>
      </p:sp>
      <p:sp>
        <p:nvSpPr>
          <p:cNvPr id="6" name="Text Placeholder 3"/>
          <p:cNvSpPr>
            <a:spLocks noGrp="1"/>
          </p:cNvSpPr>
          <p:nvPr>
            <p:ph type="body" sz="quarter" idx="10"/>
          </p:nvPr>
        </p:nvSpPr>
        <p:spPr>
          <a:xfrm>
            <a:off x="576000" y="4416000"/>
            <a:ext cx="6144000" cy="1680000"/>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Rectangle 5"/>
          <p:cNvSpPr/>
          <p:nvPr/>
        </p:nvSpPr>
        <p:spPr bwMode="gray">
          <a:xfrm>
            <a:off x="576000" y="3217931"/>
            <a:ext cx="1161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0" name="Picture 3">
            <a:extLst>
              <a:ext uri="{FF2B5EF4-FFF2-40B4-BE49-F238E27FC236}">
                <a16:creationId xmlns:a16="http://schemas.microsoft.com/office/drawing/2014/main" id="{135675F3-BE27-4BFD-93E5-07F05A3F1D9E}"/>
              </a:ext>
            </a:extLst>
          </p:cNvPr>
          <p:cNvPicPr>
            <a:picLocks noChangeAspect="1"/>
          </p:cNvPicPr>
          <p:nvPr userDrawn="1"/>
        </p:nvPicPr>
        <p:blipFill>
          <a:blip r:embed="rId2"/>
          <a:stretch>
            <a:fillRect/>
          </a:stretch>
        </p:blipFill>
        <p:spPr>
          <a:xfrm>
            <a:off x="8064001" y="475277"/>
            <a:ext cx="3527273" cy="638399"/>
          </a:xfrm>
          <a:prstGeom prst="rect">
            <a:avLst/>
          </a:prstGeom>
        </p:spPr>
      </p:pic>
      <p:pic>
        <p:nvPicPr>
          <p:cNvPr id="9" name="Picture 8">
            <a:extLst>
              <a:ext uri="{FF2B5EF4-FFF2-40B4-BE49-F238E27FC236}">
                <a16:creationId xmlns:a16="http://schemas.microsoft.com/office/drawing/2014/main" id="{D6EC2C8E-F216-417A-AB26-A212EE971712}"/>
              </a:ext>
            </a:extLst>
          </p:cNvPr>
          <p:cNvPicPr>
            <a:picLocks noChangeAspect="1"/>
          </p:cNvPicPr>
          <p:nvPr userDrawn="1"/>
        </p:nvPicPr>
        <p:blipFill>
          <a:blip r:embed="rId3"/>
          <a:stretch>
            <a:fillRect/>
          </a:stretch>
        </p:blipFill>
        <p:spPr>
          <a:xfrm>
            <a:off x="5597407" y="6245109"/>
            <a:ext cx="6409599" cy="480000"/>
          </a:xfrm>
          <a:prstGeom prst="rect">
            <a:avLst/>
          </a:prstGeom>
        </p:spPr>
      </p:pic>
    </p:spTree>
    <p:extLst>
      <p:ext uri="{BB962C8B-B14F-4D97-AF65-F5344CB8AC3E}">
        <p14:creationId xmlns:p14="http://schemas.microsoft.com/office/powerpoint/2010/main" val="313575892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p:cSld name="End Slide Blue">
    <p:bg>
      <p:bgPr>
        <a:gradFill>
          <a:gsLst>
            <a:gs pos="0">
              <a:schemeClr val="accent1"/>
            </a:gs>
            <a:gs pos="100000">
              <a:srgbClr val="00A1DE"/>
            </a:gs>
          </a:gsLst>
          <a:lin ang="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76000" y="1248000"/>
            <a:ext cx="10944000" cy="1920000"/>
          </a:xfrm>
        </p:spPr>
        <p:txBody>
          <a:bodyPr anchor="b" anchorCtr="0"/>
          <a:lstStyle>
            <a:lvl1pPr>
              <a:defRPr sz="4267">
                <a:solidFill>
                  <a:schemeClr val="bg1"/>
                </a:solidFill>
              </a:defRPr>
            </a:lvl1pPr>
          </a:lstStyle>
          <a:p>
            <a:r>
              <a:rPr lang="fr-FR"/>
              <a:t>Modifiez le style du titre</a:t>
            </a:r>
            <a:endParaRPr lang="en-US"/>
          </a:p>
        </p:txBody>
      </p:sp>
      <p:sp>
        <p:nvSpPr>
          <p:cNvPr id="3" name="Subtitle 2"/>
          <p:cNvSpPr>
            <a:spLocks noGrp="1"/>
          </p:cNvSpPr>
          <p:nvPr>
            <p:ph type="subTitle" idx="1"/>
          </p:nvPr>
        </p:nvSpPr>
        <p:spPr bwMode="gray">
          <a:xfrm>
            <a:off x="0" y="3528000"/>
            <a:ext cx="6720000" cy="768000"/>
          </a:xfrm>
          <a:solidFill>
            <a:schemeClr val="tx2"/>
          </a:solidFill>
        </p:spPr>
        <p:txBody>
          <a:bodyPr lIns="432000" bIns="0" anchor="ctr" anchorCtr="0">
            <a:noAutofit/>
          </a:bodyPr>
          <a:lstStyle>
            <a:lvl1pPr marL="0" indent="0" algn="l">
              <a:spcBef>
                <a:spcPts val="0"/>
              </a:spcBef>
              <a:buNone/>
              <a:defRPr sz="2133" b="0">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fr-FR"/>
              <a:t>Modifiez le style des sous-titres du masque</a:t>
            </a:r>
            <a:endParaRPr lang="en-US"/>
          </a:p>
        </p:txBody>
      </p:sp>
      <p:sp>
        <p:nvSpPr>
          <p:cNvPr id="6" name="Text Placeholder 3"/>
          <p:cNvSpPr>
            <a:spLocks noGrp="1"/>
          </p:cNvSpPr>
          <p:nvPr>
            <p:ph type="body" sz="quarter" idx="10"/>
          </p:nvPr>
        </p:nvSpPr>
        <p:spPr>
          <a:xfrm>
            <a:off x="576000" y="4416000"/>
            <a:ext cx="6144000" cy="16800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8" name="Rectangle 5"/>
          <p:cNvSpPr/>
          <p:nvPr/>
        </p:nvSpPr>
        <p:spPr bwMode="gray">
          <a:xfrm>
            <a:off x="576000" y="3217931"/>
            <a:ext cx="1161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7" name="Picture 3">
            <a:extLst>
              <a:ext uri="{FF2B5EF4-FFF2-40B4-BE49-F238E27FC236}">
                <a16:creationId xmlns:a16="http://schemas.microsoft.com/office/drawing/2014/main" id="{D2EDE2A1-5440-4EB8-A111-B0AC8D19EEEF}"/>
              </a:ext>
            </a:extLst>
          </p:cNvPr>
          <p:cNvPicPr>
            <a:picLocks noChangeAspect="1"/>
          </p:cNvPicPr>
          <p:nvPr userDrawn="1"/>
        </p:nvPicPr>
        <p:blipFill>
          <a:blip r:embed="rId2"/>
          <a:stretch>
            <a:fillRect/>
          </a:stretch>
        </p:blipFill>
        <p:spPr bwMode="invGray">
          <a:xfrm>
            <a:off x="8064005" y="475277"/>
            <a:ext cx="3527265" cy="638399"/>
          </a:xfrm>
          <a:prstGeom prst="rect">
            <a:avLst/>
          </a:prstGeom>
        </p:spPr>
      </p:pic>
    </p:spTree>
    <p:extLst>
      <p:ext uri="{BB962C8B-B14F-4D97-AF65-F5344CB8AC3E}">
        <p14:creationId xmlns:p14="http://schemas.microsoft.com/office/powerpoint/2010/main" val="6618745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1_Title, Sub, Content">
    <p:spTree>
      <p:nvGrpSpPr>
        <p:cNvPr id="1" name=""/>
        <p:cNvGrpSpPr/>
        <p:nvPr/>
      </p:nvGrpSpPr>
      <p:grpSpPr>
        <a:xfrm>
          <a:off x="0" y="0"/>
          <a:ext cx="0" cy="0"/>
          <a:chOff x="0" y="0"/>
          <a:chExt cx="0" cy="0"/>
        </a:xfrm>
      </p:grpSpPr>
      <p:sp>
        <p:nvSpPr>
          <p:cNvPr id="2" name="Title 1"/>
          <p:cNvSpPr>
            <a:spLocks noGrp="1"/>
          </p:cNvSpPr>
          <p:nvPr>
            <p:ph type="title"/>
          </p:nvPr>
        </p:nvSpPr>
        <p:spPr>
          <a:xfrm>
            <a:off x="545909" y="240000"/>
            <a:ext cx="11310091" cy="480000"/>
          </a:xfrm>
        </p:spPr>
        <p:txBody>
          <a:bodyPr/>
          <a:lstStyle>
            <a:lvl1pPr>
              <a:defRPr/>
            </a:lvl1pPr>
          </a:lstStyle>
          <a:p>
            <a:r>
              <a:rPr lang="en-US"/>
              <a:t>Click to edit Master title style</a:t>
            </a:r>
          </a:p>
        </p:txBody>
      </p:sp>
      <p:sp>
        <p:nvSpPr>
          <p:cNvPr id="9" name="Slide Number Placeholder 6"/>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21772161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cSld name="2_Title, Sub,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a:p>
        </p:txBody>
      </p:sp>
      <p:sp>
        <p:nvSpPr>
          <p:cNvPr id="3" name="Text Placeholder 2"/>
          <p:cNvSpPr>
            <a:spLocks noGrp="1"/>
          </p:cNvSpPr>
          <p:nvPr>
            <p:ph type="body" idx="1"/>
          </p:nvPr>
        </p:nvSpPr>
        <p:spPr>
          <a:xfrm>
            <a:off x="334433" y="768000"/>
            <a:ext cx="11520000" cy="336000"/>
          </a:xfrm>
        </p:spPr>
        <p:txBody>
          <a:bodyPr anchor="t" anchorCtr="0"/>
          <a:lstStyle>
            <a:lvl1pPr marL="0" indent="0">
              <a:lnSpc>
                <a:spcPct val="90000"/>
              </a:lnSpc>
              <a:spcBef>
                <a:spcPts val="0"/>
              </a:spcBef>
              <a:buNone/>
              <a:defRPr sz="2133" b="1" cap="all" baseline="0"/>
            </a:lvl1pPr>
            <a:lvl2pPr marL="609570" indent="0">
              <a:buNone/>
              <a:defRPr sz="2667" b="1"/>
            </a:lvl2pPr>
            <a:lvl3pPr marL="1219140" indent="0">
              <a:buNone/>
              <a:defRPr sz="2400" b="1"/>
            </a:lvl3pPr>
            <a:lvl4pPr marL="1828709" indent="0">
              <a:buNone/>
              <a:defRPr sz="2133" b="1"/>
            </a:lvl4pPr>
            <a:lvl5pPr marL="2438278" indent="0">
              <a:buNone/>
              <a:defRPr sz="2133" b="1"/>
            </a:lvl5pPr>
            <a:lvl6pPr marL="3047848" indent="0">
              <a:buNone/>
              <a:defRPr sz="2133" b="1"/>
            </a:lvl6pPr>
            <a:lvl7pPr marL="3657418" indent="0">
              <a:buNone/>
              <a:defRPr sz="2133" b="1"/>
            </a:lvl7pPr>
            <a:lvl8pPr marL="4266987" indent="0">
              <a:buNone/>
              <a:defRPr sz="2133" b="1"/>
            </a:lvl8pPr>
            <a:lvl9pPr marL="4876557" indent="0">
              <a:buNone/>
              <a:defRPr sz="2133" b="1"/>
            </a:lvl9pPr>
          </a:lstStyle>
          <a:p>
            <a:pPr lvl="0"/>
            <a:r>
              <a:rPr lang="fr-FR"/>
              <a:t>Cliquez pour modifier les styles du texte du masque</a:t>
            </a:r>
          </a:p>
        </p:txBody>
      </p:sp>
      <p:sp>
        <p:nvSpPr>
          <p:cNvPr id="4" name="Content Placeholder 3"/>
          <p:cNvSpPr>
            <a:spLocks noGrp="1"/>
          </p:cNvSpPr>
          <p:nvPr>
            <p:ph sz="half" idx="2"/>
          </p:nvPr>
        </p:nvSpPr>
        <p:spPr>
          <a:xfrm>
            <a:off x="334433" y="1632000"/>
            <a:ext cx="11520000" cy="4464000"/>
          </a:xfrm>
        </p:spPr>
        <p:txBody>
          <a:bodyPr/>
          <a:lstStyle>
            <a:lvl1pPr>
              <a:spcBef>
                <a:spcPts val="400"/>
              </a:spcBef>
              <a:defRPr sz="2133"/>
            </a:lvl1pPr>
            <a:lvl2pPr>
              <a:spcBef>
                <a:spcPts val="400"/>
              </a:spcBef>
              <a:defRPr sz="1867"/>
            </a:lvl2pPr>
            <a:lvl3pPr>
              <a:spcBef>
                <a:spcPts val="400"/>
              </a:spcBef>
              <a:defRPr sz="1600"/>
            </a:lvl3pPr>
            <a:lvl4pPr>
              <a:spcBef>
                <a:spcPts val="400"/>
              </a:spcBef>
              <a:defRPr sz="1600"/>
            </a:lvl4pPr>
            <a:lvl5pPr>
              <a:spcBef>
                <a:spcPts val="400"/>
              </a:spcBef>
              <a:defRPr sz="1600"/>
            </a:lvl5pPr>
            <a:lvl6pPr>
              <a:defRPr sz="2133"/>
            </a:lvl6pPr>
            <a:lvl7pPr>
              <a:defRPr sz="2133"/>
            </a:lvl7pPr>
            <a:lvl8pPr>
              <a:defRPr sz="2133"/>
            </a:lvl8pPr>
            <a:lvl9pPr>
              <a:defRPr sz="2133"/>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8" name="Rectangle 4"/>
          <p:cNvSpPr/>
          <p:nvPr/>
        </p:nvSpPr>
        <p:spPr>
          <a:xfrm>
            <a:off x="336000" y="1128000"/>
            <a:ext cx="11856000" cy="3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Date Placeholder 5"/>
          <p:cNvSpPr>
            <a:spLocks noGrp="1"/>
          </p:cNvSpPr>
          <p:nvPr>
            <p:ph type="dt" sz="half" idx="10"/>
          </p:nvPr>
        </p:nvSpPr>
        <p:spPr/>
        <p:txBody>
          <a:bodyPr/>
          <a:lstStyle/>
          <a:p>
            <a:r>
              <a:rPr lang="en-US">
                <a:solidFill>
                  <a:prstClr val="white">
                    <a:lumMod val="50000"/>
                  </a:prstClr>
                </a:solidFill>
              </a:rPr>
              <a:t>| 10/ 2022</a:t>
            </a:r>
          </a:p>
        </p:txBody>
      </p:sp>
      <p:sp>
        <p:nvSpPr>
          <p:cNvPr id="9" name="Slide Number Placeholder 6"/>
          <p:cNvSpPr>
            <a:spLocks noGrp="1"/>
          </p:cNvSpPr>
          <p:nvPr>
            <p:ph type="sldNum" sz="quarter" idx="12"/>
          </p:nvPr>
        </p:nvSpPr>
        <p:spPr/>
        <p:txBody>
          <a:bodyPr/>
          <a:lstStyle/>
          <a:p>
            <a:fld id="{590686CF-46CF-4430-9B1A-59DE1E0B2211}" type="slidenum">
              <a:rPr lang="en-US" smtClean="0">
                <a:solidFill>
                  <a:prstClr val="white">
                    <a:lumMod val="50000"/>
                  </a:prstClr>
                </a:solidFill>
              </a:rPr>
              <a:pPr/>
              <a:t>‹N°›</a:t>
            </a:fld>
            <a:endParaRPr lang="en-US">
              <a:solidFill>
                <a:prstClr val="white">
                  <a:lumMod val="50000"/>
                </a:prstClr>
              </a:solidFill>
            </a:endParaRPr>
          </a:p>
        </p:txBody>
      </p:sp>
    </p:spTree>
    <p:extLst>
      <p:ext uri="{BB962C8B-B14F-4D97-AF65-F5344CB8AC3E}">
        <p14:creationId xmlns:p14="http://schemas.microsoft.com/office/powerpoint/2010/main" val="1510758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2E9E12F-938F-E9DA-003A-1F4A987A1745}"/>
              </a:ext>
            </a:extLst>
          </p:cNvPr>
          <p:cNvSpPr>
            <a:spLocks noGrp="1"/>
          </p:cNvSpPr>
          <p:nvPr>
            <p:ph type="title"/>
          </p:nvPr>
        </p:nvSpPr>
        <p:spPr/>
        <p:txBody>
          <a:bodyPr/>
          <a:lstStyle/>
          <a:p>
            <a:r>
              <a:rPr lang="fr-FR"/>
              <a:t>Modifiez le style du titre</a:t>
            </a:r>
            <a:endParaRPr lang="en-US"/>
          </a:p>
        </p:txBody>
      </p:sp>
      <p:sp>
        <p:nvSpPr>
          <p:cNvPr id="3" name="Espace réservé de la date 2">
            <a:extLst>
              <a:ext uri="{FF2B5EF4-FFF2-40B4-BE49-F238E27FC236}">
                <a16:creationId xmlns:a16="http://schemas.microsoft.com/office/drawing/2014/main" id="{8F675AC9-C348-FBAA-741A-9B2767C02CAB}"/>
              </a:ext>
            </a:extLst>
          </p:cNvPr>
          <p:cNvSpPr>
            <a:spLocks noGrp="1"/>
          </p:cNvSpPr>
          <p:nvPr>
            <p:ph type="dt" sz="half" idx="10"/>
          </p:nvPr>
        </p:nvSpPr>
        <p:spPr/>
        <p:txBody>
          <a:bodyPr/>
          <a:lstStyle/>
          <a:p>
            <a:fld id="{E2665E9F-4665-7747-927B-EC4776BC697B}" type="datetimeFigureOut">
              <a:rPr lang="en-US" smtClean="0"/>
              <a:t>4/5/23</a:t>
            </a:fld>
            <a:endParaRPr lang="en-US"/>
          </a:p>
        </p:txBody>
      </p:sp>
      <p:sp>
        <p:nvSpPr>
          <p:cNvPr id="4" name="Espace réservé du pied de page 3">
            <a:extLst>
              <a:ext uri="{FF2B5EF4-FFF2-40B4-BE49-F238E27FC236}">
                <a16:creationId xmlns:a16="http://schemas.microsoft.com/office/drawing/2014/main" id="{E9697FFC-DF86-14FE-2C4E-1A047D0B6C3A}"/>
              </a:ext>
            </a:extLst>
          </p:cNvPr>
          <p:cNvSpPr>
            <a:spLocks noGrp="1"/>
          </p:cNvSpPr>
          <p:nvPr>
            <p:ph type="ftr" sz="quarter" idx="11"/>
          </p:nvPr>
        </p:nvSpPr>
        <p:spPr/>
        <p:txBody>
          <a:bodyPr/>
          <a:lstStyle/>
          <a:p>
            <a:endParaRPr lang="en-US"/>
          </a:p>
        </p:txBody>
      </p:sp>
      <p:sp>
        <p:nvSpPr>
          <p:cNvPr id="5" name="Espace réservé du numéro de diapositive 4">
            <a:extLst>
              <a:ext uri="{FF2B5EF4-FFF2-40B4-BE49-F238E27FC236}">
                <a16:creationId xmlns:a16="http://schemas.microsoft.com/office/drawing/2014/main" id="{84835E80-A769-C54B-D1DE-7C8B0A866B11}"/>
              </a:ext>
            </a:extLst>
          </p:cNvPr>
          <p:cNvSpPr>
            <a:spLocks noGrp="1"/>
          </p:cNvSpPr>
          <p:nvPr>
            <p:ph type="sldNum" sz="quarter" idx="12"/>
          </p:nvPr>
        </p:nvSpPr>
        <p:spPr/>
        <p:txBody>
          <a:bodyPr/>
          <a:lstStyle/>
          <a:p>
            <a:fld id="{1C2973CE-E05D-444F-A8B8-4EB09BBBFF21}" type="slidenum">
              <a:rPr lang="en-US" smtClean="0"/>
              <a:t>‹N°›</a:t>
            </a:fld>
            <a:endParaRPr lang="en-US"/>
          </a:p>
        </p:txBody>
      </p:sp>
    </p:spTree>
    <p:extLst>
      <p:ext uri="{BB962C8B-B14F-4D97-AF65-F5344CB8AC3E}">
        <p14:creationId xmlns:p14="http://schemas.microsoft.com/office/powerpoint/2010/main" val="1469098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B023FB90-765C-2FD4-7AFD-A21CE0BA6FBD}"/>
              </a:ext>
            </a:extLst>
          </p:cNvPr>
          <p:cNvSpPr>
            <a:spLocks noGrp="1"/>
          </p:cNvSpPr>
          <p:nvPr>
            <p:ph type="dt" sz="half" idx="10"/>
          </p:nvPr>
        </p:nvSpPr>
        <p:spPr/>
        <p:txBody>
          <a:bodyPr/>
          <a:lstStyle/>
          <a:p>
            <a:fld id="{E2665E9F-4665-7747-927B-EC4776BC697B}" type="datetimeFigureOut">
              <a:rPr lang="en-US" smtClean="0"/>
              <a:t>4/5/23</a:t>
            </a:fld>
            <a:endParaRPr lang="en-US"/>
          </a:p>
        </p:txBody>
      </p:sp>
      <p:sp>
        <p:nvSpPr>
          <p:cNvPr id="3" name="Espace réservé du pied de page 2">
            <a:extLst>
              <a:ext uri="{FF2B5EF4-FFF2-40B4-BE49-F238E27FC236}">
                <a16:creationId xmlns:a16="http://schemas.microsoft.com/office/drawing/2014/main" id="{DDD71ABA-21AB-76C9-48B2-4273D8FD1068}"/>
              </a:ext>
            </a:extLst>
          </p:cNvPr>
          <p:cNvSpPr>
            <a:spLocks noGrp="1"/>
          </p:cNvSpPr>
          <p:nvPr>
            <p:ph type="ftr" sz="quarter" idx="11"/>
          </p:nvPr>
        </p:nvSpPr>
        <p:spPr/>
        <p:txBody>
          <a:bodyPr/>
          <a:lstStyle/>
          <a:p>
            <a:endParaRPr lang="en-US"/>
          </a:p>
        </p:txBody>
      </p:sp>
      <p:sp>
        <p:nvSpPr>
          <p:cNvPr id="4" name="Espace réservé du numéro de diapositive 3">
            <a:extLst>
              <a:ext uri="{FF2B5EF4-FFF2-40B4-BE49-F238E27FC236}">
                <a16:creationId xmlns:a16="http://schemas.microsoft.com/office/drawing/2014/main" id="{7BD68FA5-436F-6A8E-A68B-63CFE9DD3639}"/>
              </a:ext>
            </a:extLst>
          </p:cNvPr>
          <p:cNvSpPr>
            <a:spLocks noGrp="1"/>
          </p:cNvSpPr>
          <p:nvPr>
            <p:ph type="sldNum" sz="quarter" idx="12"/>
          </p:nvPr>
        </p:nvSpPr>
        <p:spPr/>
        <p:txBody>
          <a:bodyPr/>
          <a:lstStyle/>
          <a:p>
            <a:fld id="{1C2973CE-E05D-444F-A8B8-4EB09BBBFF21}" type="slidenum">
              <a:rPr lang="en-US" smtClean="0"/>
              <a:t>‹N°›</a:t>
            </a:fld>
            <a:endParaRPr lang="en-US"/>
          </a:p>
        </p:txBody>
      </p:sp>
    </p:spTree>
    <p:extLst>
      <p:ext uri="{BB962C8B-B14F-4D97-AF65-F5344CB8AC3E}">
        <p14:creationId xmlns:p14="http://schemas.microsoft.com/office/powerpoint/2010/main" val="980432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51BBC04-B488-91FD-B599-1390D051D69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du contenu 2">
            <a:extLst>
              <a:ext uri="{FF2B5EF4-FFF2-40B4-BE49-F238E27FC236}">
                <a16:creationId xmlns:a16="http://schemas.microsoft.com/office/drawing/2014/main" id="{43CC9147-73F0-1FDD-675B-A1B546685E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a:extLst>
              <a:ext uri="{FF2B5EF4-FFF2-40B4-BE49-F238E27FC236}">
                <a16:creationId xmlns:a16="http://schemas.microsoft.com/office/drawing/2014/main" id="{ABD3E2FB-F71B-419E-55DE-1DE1B84D88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816EFCF-58A8-59E9-5835-1108AAD7E6AA}"/>
              </a:ext>
            </a:extLst>
          </p:cNvPr>
          <p:cNvSpPr>
            <a:spLocks noGrp="1"/>
          </p:cNvSpPr>
          <p:nvPr>
            <p:ph type="dt" sz="half" idx="10"/>
          </p:nvPr>
        </p:nvSpPr>
        <p:spPr/>
        <p:txBody>
          <a:bodyPr/>
          <a:lstStyle/>
          <a:p>
            <a:fld id="{E2665E9F-4665-7747-927B-EC4776BC697B}" type="datetimeFigureOut">
              <a:rPr lang="en-US" smtClean="0"/>
              <a:t>4/5/23</a:t>
            </a:fld>
            <a:endParaRPr lang="en-US"/>
          </a:p>
        </p:txBody>
      </p:sp>
      <p:sp>
        <p:nvSpPr>
          <p:cNvPr id="6" name="Espace réservé du pied de page 5">
            <a:extLst>
              <a:ext uri="{FF2B5EF4-FFF2-40B4-BE49-F238E27FC236}">
                <a16:creationId xmlns:a16="http://schemas.microsoft.com/office/drawing/2014/main" id="{6CE4E435-04D8-9B4D-FB7B-BEA3643C8390}"/>
              </a:ext>
            </a:extLst>
          </p:cNvPr>
          <p:cNvSpPr>
            <a:spLocks noGrp="1"/>
          </p:cNvSpPr>
          <p:nvPr>
            <p:ph type="ftr" sz="quarter" idx="11"/>
          </p:nvPr>
        </p:nvSpPr>
        <p:spPr/>
        <p:txBody>
          <a:bodyPr/>
          <a:lstStyle/>
          <a:p>
            <a:endParaRPr lang="en-US"/>
          </a:p>
        </p:txBody>
      </p:sp>
      <p:sp>
        <p:nvSpPr>
          <p:cNvPr id="7" name="Espace réservé du numéro de diapositive 6">
            <a:extLst>
              <a:ext uri="{FF2B5EF4-FFF2-40B4-BE49-F238E27FC236}">
                <a16:creationId xmlns:a16="http://schemas.microsoft.com/office/drawing/2014/main" id="{6B751FC3-BBCE-7ADD-C90F-128DE61D0C77}"/>
              </a:ext>
            </a:extLst>
          </p:cNvPr>
          <p:cNvSpPr>
            <a:spLocks noGrp="1"/>
          </p:cNvSpPr>
          <p:nvPr>
            <p:ph type="sldNum" sz="quarter" idx="12"/>
          </p:nvPr>
        </p:nvSpPr>
        <p:spPr/>
        <p:txBody>
          <a:bodyPr/>
          <a:lstStyle/>
          <a:p>
            <a:fld id="{1C2973CE-E05D-444F-A8B8-4EB09BBBFF21}" type="slidenum">
              <a:rPr lang="en-US" smtClean="0"/>
              <a:t>‹N°›</a:t>
            </a:fld>
            <a:endParaRPr lang="en-US"/>
          </a:p>
        </p:txBody>
      </p:sp>
    </p:spTree>
    <p:extLst>
      <p:ext uri="{BB962C8B-B14F-4D97-AF65-F5344CB8AC3E}">
        <p14:creationId xmlns:p14="http://schemas.microsoft.com/office/powerpoint/2010/main" val="2898129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B71D82-4F38-713E-361D-89087EF8AB0A}"/>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pour une image  2">
            <a:extLst>
              <a:ext uri="{FF2B5EF4-FFF2-40B4-BE49-F238E27FC236}">
                <a16:creationId xmlns:a16="http://schemas.microsoft.com/office/drawing/2014/main" id="{571EEE09-811E-A3ED-37C2-AD20268648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a:extLst>
              <a:ext uri="{FF2B5EF4-FFF2-40B4-BE49-F238E27FC236}">
                <a16:creationId xmlns:a16="http://schemas.microsoft.com/office/drawing/2014/main" id="{2F4E4973-CB98-B970-A893-CF216CC02A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5CF92E89-DBB9-3198-77E6-82D09032682A}"/>
              </a:ext>
            </a:extLst>
          </p:cNvPr>
          <p:cNvSpPr>
            <a:spLocks noGrp="1"/>
          </p:cNvSpPr>
          <p:nvPr>
            <p:ph type="dt" sz="half" idx="10"/>
          </p:nvPr>
        </p:nvSpPr>
        <p:spPr/>
        <p:txBody>
          <a:bodyPr/>
          <a:lstStyle/>
          <a:p>
            <a:fld id="{E2665E9F-4665-7747-927B-EC4776BC697B}" type="datetimeFigureOut">
              <a:rPr lang="en-US" smtClean="0"/>
              <a:t>4/5/23</a:t>
            </a:fld>
            <a:endParaRPr lang="en-US"/>
          </a:p>
        </p:txBody>
      </p:sp>
      <p:sp>
        <p:nvSpPr>
          <p:cNvPr id="6" name="Espace réservé du pied de page 5">
            <a:extLst>
              <a:ext uri="{FF2B5EF4-FFF2-40B4-BE49-F238E27FC236}">
                <a16:creationId xmlns:a16="http://schemas.microsoft.com/office/drawing/2014/main" id="{F0177AD3-7BC0-2E09-16B5-686BA05F7CF1}"/>
              </a:ext>
            </a:extLst>
          </p:cNvPr>
          <p:cNvSpPr>
            <a:spLocks noGrp="1"/>
          </p:cNvSpPr>
          <p:nvPr>
            <p:ph type="ftr" sz="quarter" idx="11"/>
          </p:nvPr>
        </p:nvSpPr>
        <p:spPr/>
        <p:txBody>
          <a:bodyPr/>
          <a:lstStyle/>
          <a:p>
            <a:endParaRPr lang="en-US"/>
          </a:p>
        </p:txBody>
      </p:sp>
      <p:sp>
        <p:nvSpPr>
          <p:cNvPr id="7" name="Espace réservé du numéro de diapositive 6">
            <a:extLst>
              <a:ext uri="{FF2B5EF4-FFF2-40B4-BE49-F238E27FC236}">
                <a16:creationId xmlns:a16="http://schemas.microsoft.com/office/drawing/2014/main" id="{CB3B6AE3-AD46-BF9B-CA48-90B674EBD53B}"/>
              </a:ext>
            </a:extLst>
          </p:cNvPr>
          <p:cNvSpPr>
            <a:spLocks noGrp="1"/>
          </p:cNvSpPr>
          <p:nvPr>
            <p:ph type="sldNum" sz="quarter" idx="12"/>
          </p:nvPr>
        </p:nvSpPr>
        <p:spPr/>
        <p:txBody>
          <a:bodyPr/>
          <a:lstStyle/>
          <a:p>
            <a:fld id="{1C2973CE-E05D-444F-A8B8-4EB09BBBFF21}" type="slidenum">
              <a:rPr lang="en-US" smtClean="0"/>
              <a:t>‹N°›</a:t>
            </a:fld>
            <a:endParaRPr lang="en-US"/>
          </a:p>
        </p:txBody>
      </p:sp>
    </p:spTree>
    <p:extLst>
      <p:ext uri="{BB962C8B-B14F-4D97-AF65-F5344CB8AC3E}">
        <p14:creationId xmlns:p14="http://schemas.microsoft.com/office/powerpoint/2010/main" val="2336503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37.xml"/><Relationship Id="rId18" Type="http://schemas.openxmlformats.org/officeDocument/2006/relationships/slideLayout" Target="../slideLayouts/slideLayout42.xml"/><Relationship Id="rId26" Type="http://schemas.openxmlformats.org/officeDocument/2006/relationships/slideLayout" Target="../slideLayouts/slideLayout50.xml"/><Relationship Id="rId3" Type="http://schemas.openxmlformats.org/officeDocument/2006/relationships/slideLayout" Target="../slideLayouts/slideLayout27.xml"/><Relationship Id="rId21" Type="http://schemas.openxmlformats.org/officeDocument/2006/relationships/slideLayout" Target="../slideLayouts/slideLayout45.xml"/><Relationship Id="rId34" Type="http://schemas.openxmlformats.org/officeDocument/2006/relationships/slideLayout" Target="../slideLayouts/slideLayout58.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slideLayout" Target="../slideLayouts/slideLayout49.xml"/><Relationship Id="rId33" Type="http://schemas.openxmlformats.org/officeDocument/2006/relationships/slideLayout" Target="../slideLayouts/slideLayout57.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29" Type="http://schemas.openxmlformats.org/officeDocument/2006/relationships/slideLayout" Target="../slideLayouts/slideLayout53.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slideLayout" Target="../slideLayouts/slideLayout48.xml"/><Relationship Id="rId32" Type="http://schemas.openxmlformats.org/officeDocument/2006/relationships/slideLayout" Target="../slideLayouts/slideLayout56.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slideLayout" Target="../slideLayouts/slideLayout47.xml"/><Relationship Id="rId28" Type="http://schemas.openxmlformats.org/officeDocument/2006/relationships/slideLayout" Target="../slideLayouts/slideLayout52.xml"/><Relationship Id="rId36" Type="http://schemas.openxmlformats.org/officeDocument/2006/relationships/image" Target="../media/image1.png"/><Relationship Id="rId10" Type="http://schemas.openxmlformats.org/officeDocument/2006/relationships/slideLayout" Target="../slideLayouts/slideLayout34.xml"/><Relationship Id="rId19" Type="http://schemas.openxmlformats.org/officeDocument/2006/relationships/slideLayout" Target="../slideLayouts/slideLayout43.xml"/><Relationship Id="rId31" Type="http://schemas.openxmlformats.org/officeDocument/2006/relationships/slideLayout" Target="../slideLayouts/slideLayout55.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slideLayout" Target="../slideLayouts/slideLayout46.xml"/><Relationship Id="rId27" Type="http://schemas.openxmlformats.org/officeDocument/2006/relationships/slideLayout" Target="../slideLayouts/slideLayout51.xml"/><Relationship Id="rId30" Type="http://schemas.openxmlformats.org/officeDocument/2006/relationships/slideLayout" Target="../slideLayouts/slideLayout54.xml"/><Relationship Id="rId35" Type="http://schemas.openxmlformats.org/officeDocument/2006/relationships/theme" Target="../theme/theme3.xml"/><Relationship Id="rId8"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D223477B-68CB-DFF6-938B-F251582995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Espace réservé du texte 2">
            <a:extLst>
              <a:ext uri="{FF2B5EF4-FFF2-40B4-BE49-F238E27FC236}">
                <a16:creationId xmlns:a16="http://schemas.microsoft.com/office/drawing/2014/main" id="{229D6AFA-86FE-FA0D-D218-4AD8220BFF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F2055EDA-6E5B-2713-6DCE-1E5065706D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65E9F-4665-7747-927B-EC4776BC697B}" type="datetimeFigureOut">
              <a:rPr lang="en-US" smtClean="0"/>
              <a:t>4/5/23</a:t>
            </a:fld>
            <a:endParaRPr lang="en-US"/>
          </a:p>
        </p:txBody>
      </p:sp>
      <p:sp>
        <p:nvSpPr>
          <p:cNvPr id="5" name="Espace réservé du pied de page 4">
            <a:extLst>
              <a:ext uri="{FF2B5EF4-FFF2-40B4-BE49-F238E27FC236}">
                <a16:creationId xmlns:a16="http://schemas.microsoft.com/office/drawing/2014/main" id="{25A8D70D-17F5-CFE8-8F61-E21A753E52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a:extLst>
              <a:ext uri="{FF2B5EF4-FFF2-40B4-BE49-F238E27FC236}">
                <a16:creationId xmlns:a16="http://schemas.microsoft.com/office/drawing/2014/main" id="{CBEC28DE-043D-3F9D-6E9E-4F0C8D5873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2973CE-E05D-444F-A8B8-4EB09BBBFF21}" type="slidenum">
              <a:rPr lang="en-US" smtClean="0"/>
              <a:t>‹N°›</a:t>
            </a:fld>
            <a:endParaRPr lang="en-US"/>
          </a:p>
        </p:txBody>
      </p:sp>
    </p:spTree>
    <p:extLst>
      <p:ext uri="{BB962C8B-B14F-4D97-AF65-F5344CB8AC3E}">
        <p14:creationId xmlns:p14="http://schemas.microsoft.com/office/powerpoint/2010/main" val="21477895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914400" y="609600"/>
            <a:ext cx="103632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nl-NL" altLang="en-US"/>
              <a:t>Click to edit Master title style</a:t>
            </a:r>
          </a:p>
        </p:txBody>
      </p:sp>
      <p:sp>
        <p:nvSpPr>
          <p:cNvPr id="1027" name="Rectangle 3"/>
          <p:cNvSpPr>
            <a:spLocks noGrp="1" noChangeArrowheads="1"/>
          </p:cNvSpPr>
          <p:nvPr>
            <p:ph type="body" idx="1"/>
          </p:nvPr>
        </p:nvSpPr>
        <p:spPr bwMode="auto">
          <a:xfrm>
            <a:off x="914400" y="1981200"/>
            <a:ext cx="10363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nl-NL" altLang="en-US"/>
              <a:t>Click to edit Master text styles</a:t>
            </a:r>
          </a:p>
          <a:p>
            <a:pPr lvl="1"/>
            <a:r>
              <a:rPr lang="nl-NL" altLang="en-US"/>
              <a:t>Second level</a:t>
            </a:r>
          </a:p>
          <a:p>
            <a:pPr lvl="2"/>
            <a:r>
              <a:rPr lang="nl-NL" altLang="en-US"/>
              <a:t>Third level</a:t>
            </a:r>
          </a:p>
          <a:p>
            <a:pPr lvl="3"/>
            <a:r>
              <a:rPr lang="nl-NL" altLang="en-US"/>
              <a:t>Fourth level</a:t>
            </a:r>
          </a:p>
          <a:p>
            <a:pPr lvl="4"/>
            <a:r>
              <a:rPr lang="nl-NL" altLang="en-US"/>
              <a:t>Fifth level</a:t>
            </a:r>
          </a:p>
        </p:txBody>
      </p:sp>
      <p:sp>
        <p:nvSpPr>
          <p:cNvPr id="1028" name="Rectangle 4"/>
          <p:cNvSpPr>
            <a:spLocks noGrp="1" noChangeArrowheads="1"/>
          </p:cNvSpPr>
          <p:nvPr>
            <p:ph type="dt" sz="half" idx="2"/>
          </p:nvPr>
        </p:nvSpPr>
        <p:spPr bwMode="auto">
          <a:xfrm>
            <a:off x="914400" y="6291263"/>
            <a:ext cx="2540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lvl1pPr>
          </a:lstStyle>
          <a:p>
            <a:pPr>
              <a:defRPr/>
            </a:pPr>
            <a:endParaRPr lang="nl-NL" altLang="en-US"/>
          </a:p>
        </p:txBody>
      </p:sp>
      <p:sp>
        <p:nvSpPr>
          <p:cNvPr id="1029" name="Rectangle 5"/>
          <p:cNvSpPr>
            <a:spLocks noGrp="1" noChangeArrowheads="1"/>
          </p:cNvSpPr>
          <p:nvPr>
            <p:ph type="ftr" sz="quarter" idx="3"/>
          </p:nvPr>
        </p:nvSpPr>
        <p:spPr bwMode="auto">
          <a:xfrm>
            <a:off x="3454400" y="6291263"/>
            <a:ext cx="5283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lvl1pPr>
          </a:lstStyle>
          <a:p>
            <a:pPr>
              <a:defRPr/>
            </a:pPr>
            <a:endParaRPr lang="nl-NL" altLang="en-US"/>
          </a:p>
        </p:txBody>
      </p:sp>
      <p:sp>
        <p:nvSpPr>
          <p:cNvPr id="1030" name="Rectangle 6"/>
          <p:cNvSpPr>
            <a:spLocks noGrp="1" noChangeArrowheads="1"/>
          </p:cNvSpPr>
          <p:nvPr>
            <p:ph type="sldNum" sz="quarter" idx="4"/>
          </p:nvPr>
        </p:nvSpPr>
        <p:spPr bwMode="auto">
          <a:xfrm>
            <a:off x="8737600" y="6291263"/>
            <a:ext cx="2540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19331067-8442-4DC3-9479-3D61D2FCF77F}" type="slidenum">
              <a:rPr lang="nl-NL" altLang="en-US"/>
              <a:pPr>
                <a:defRPr/>
              </a:pPr>
              <a:t>‹N°›</a:t>
            </a:fld>
            <a:endParaRPr lang="nl-NL" altLang="en-US"/>
          </a:p>
        </p:txBody>
      </p:sp>
    </p:spTree>
    <p:extLst>
      <p:ext uri="{BB962C8B-B14F-4D97-AF65-F5344CB8AC3E}">
        <p14:creationId xmlns:p14="http://schemas.microsoft.com/office/powerpoint/2010/main" val="18953796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anose="02020603050405020304" pitchFamily="18" charset="0"/>
        </a:defRPr>
      </a:lvl2pPr>
      <a:lvl3pPr algn="ctr" rtl="0" eaLnBrk="0" fontAlgn="base" hangingPunct="0">
        <a:spcBef>
          <a:spcPct val="0"/>
        </a:spcBef>
        <a:spcAft>
          <a:spcPct val="0"/>
        </a:spcAft>
        <a:defRPr sz="4400">
          <a:solidFill>
            <a:schemeClr val="tx2"/>
          </a:solidFill>
          <a:latin typeface="Times New Roman" panose="02020603050405020304" pitchFamily="18" charset="0"/>
        </a:defRPr>
      </a:lvl3pPr>
      <a:lvl4pPr algn="ctr" rtl="0" eaLnBrk="0" fontAlgn="base" hangingPunct="0">
        <a:spcBef>
          <a:spcPct val="0"/>
        </a:spcBef>
        <a:spcAft>
          <a:spcPct val="0"/>
        </a:spcAft>
        <a:defRPr sz="4400">
          <a:solidFill>
            <a:schemeClr val="tx2"/>
          </a:solidFill>
          <a:latin typeface="Times New Roman" panose="02020603050405020304" pitchFamily="18" charset="0"/>
        </a:defRPr>
      </a:lvl4pPr>
      <a:lvl5pPr algn="ctr" rtl="0" eaLnBrk="0" fontAlgn="base" hangingPunct="0">
        <a:spcBef>
          <a:spcPct val="0"/>
        </a:spcBef>
        <a:spcAft>
          <a:spcPct val="0"/>
        </a:spcAft>
        <a:defRPr sz="4400">
          <a:solidFill>
            <a:schemeClr val="tx2"/>
          </a:solidFill>
          <a:latin typeface="Times New Roman" panose="02020603050405020304" pitchFamily="18" charset="0"/>
        </a:defRPr>
      </a:lvl5pPr>
      <a:lvl6pPr marL="457189" algn="ctr" rtl="0" fontAlgn="base">
        <a:spcBef>
          <a:spcPct val="0"/>
        </a:spcBef>
        <a:spcAft>
          <a:spcPct val="0"/>
        </a:spcAft>
        <a:defRPr sz="4400">
          <a:solidFill>
            <a:schemeClr val="tx2"/>
          </a:solidFill>
          <a:latin typeface="Times New Roman" panose="02020603050405020304" pitchFamily="18" charset="0"/>
        </a:defRPr>
      </a:lvl6pPr>
      <a:lvl7pPr marL="914377" algn="ctr" rtl="0" fontAlgn="base">
        <a:spcBef>
          <a:spcPct val="0"/>
        </a:spcBef>
        <a:spcAft>
          <a:spcPct val="0"/>
        </a:spcAft>
        <a:defRPr sz="4400">
          <a:solidFill>
            <a:schemeClr val="tx2"/>
          </a:solidFill>
          <a:latin typeface="Times New Roman" panose="02020603050405020304" pitchFamily="18" charset="0"/>
        </a:defRPr>
      </a:lvl7pPr>
      <a:lvl8pPr marL="1371566" algn="ctr" rtl="0" fontAlgn="base">
        <a:spcBef>
          <a:spcPct val="0"/>
        </a:spcBef>
        <a:spcAft>
          <a:spcPct val="0"/>
        </a:spcAft>
        <a:defRPr sz="4400">
          <a:solidFill>
            <a:schemeClr val="tx2"/>
          </a:solidFill>
          <a:latin typeface="Times New Roman" panose="02020603050405020304" pitchFamily="18" charset="0"/>
        </a:defRPr>
      </a:lvl8pPr>
      <a:lvl9pPr marL="1828754" algn="ctr" rtl="0" fontAlgn="base">
        <a:spcBef>
          <a:spcPct val="0"/>
        </a:spcBef>
        <a:spcAft>
          <a:spcPct val="0"/>
        </a:spcAft>
        <a:defRPr sz="4400">
          <a:solidFill>
            <a:schemeClr val="tx2"/>
          </a:solidFill>
          <a:latin typeface="Times New Roman" panose="02020603050405020304" pitchFamily="18" charset="0"/>
        </a:defRPr>
      </a:lvl9pPr>
    </p:titleStyle>
    <p:bodyStyle>
      <a:lvl1pPr marL="342891" indent="-342891" algn="l" rtl="0" eaLnBrk="0" fontAlgn="base" hangingPunct="0">
        <a:spcBef>
          <a:spcPct val="20000"/>
        </a:spcBef>
        <a:spcAft>
          <a:spcPct val="0"/>
        </a:spcAft>
        <a:buChar char="•"/>
        <a:defRPr sz="3200" kern="1200">
          <a:solidFill>
            <a:schemeClr val="tx1"/>
          </a:solidFill>
          <a:latin typeface="+mn-lt"/>
          <a:ea typeface="+mn-ea"/>
          <a:cs typeface="+mn-cs"/>
        </a:defRPr>
      </a:lvl1pPr>
      <a:lvl2pPr marL="742932" indent="-285744" algn="l" rtl="0" eaLnBrk="0" fontAlgn="base" hangingPunct="0">
        <a:spcBef>
          <a:spcPct val="20000"/>
        </a:spcBef>
        <a:spcAft>
          <a:spcPct val="0"/>
        </a:spcAft>
        <a:buChar char="–"/>
        <a:defRPr sz="2800" kern="1200">
          <a:solidFill>
            <a:schemeClr val="tx1"/>
          </a:solidFill>
          <a:latin typeface="+mn-lt"/>
          <a:ea typeface="+mn-ea"/>
          <a:cs typeface="+mn-cs"/>
        </a:defRPr>
      </a:lvl2pPr>
      <a:lvl3pPr marL="1142971" indent="-228594" algn="l" rtl="0" eaLnBrk="0" fontAlgn="base" hangingPunct="0">
        <a:spcBef>
          <a:spcPct val="20000"/>
        </a:spcBef>
        <a:spcAft>
          <a:spcPct val="0"/>
        </a:spcAft>
        <a:buChar char="•"/>
        <a:defRPr sz="2400" kern="1200">
          <a:solidFill>
            <a:schemeClr val="tx1"/>
          </a:solidFill>
          <a:latin typeface="+mn-lt"/>
          <a:ea typeface="+mn-ea"/>
          <a:cs typeface="+mn-cs"/>
        </a:defRPr>
      </a:lvl3pPr>
      <a:lvl4pPr marL="1600160" indent="-228594" algn="l" rtl="0" eaLnBrk="0" fontAlgn="base" hangingPunct="0">
        <a:spcBef>
          <a:spcPct val="20000"/>
        </a:spcBef>
        <a:spcAft>
          <a:spcPct val="0"/>
        </a:spcAft>
        <a:buChar char="–"/>
        <a:defRPr sz="2000" kern="1200">
          <a:solidFill>
            <a:schemeClr val="tx1"/>
          </a:solidFill>
          <a:latin typeface="+mn-lt"/>
          <a:ea typeface="+mn-ea"/>
          <a:cs typeface="+mn-cs"/>
        </a:defRPr>
      </a:lvl4pPr>
      <a:lvl5pPr marL="2057349" indent="-228594" algn="l" rtl="0" eaLnBrk="0" fontAlgn="base" hangingPunct="0">
        <a:spcBef>
          <a:spcPct val="20000"/>
        </a:spcBef>
        <a:spcAft>
          <a:spcPct val="0"/>
        </a:spcAft>
        <a:buChar char="»"/>
        <a:defRPr sz="20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6000" y="240000"/>
            <a:ext cx="11520000" cy="480000"/>
          </a:xfrm>
          <a:prstGeom prst="rect">
            <a:avLst/>
          </a:prstGeom>
        </p:spPr>
        <p:txBody>
          <a:bodyPr vert="horz" lIns="0" tIns="0" rIns="0" bIns="0" rtlCol="0" anchor="t" anchorCtr="0">
            <a:noAutofit/>
          </a:bodyPr>
          <a:lstStyle/>
          <a:p>
            <a:r>
              <a:rPr lang="fr-FR"/>
              <a:t>Modifiez le style du titre</a:t>
            </a:r>
            <a:endParaRPr lang="en-US"/>
          </a:p>
        </p:txBody>
      </p:sp>
      <p:sp>
        <p:nvSpPr>
          <p:cNvPr id="3" name="Text Placeholder 2"/>
          <p:cNvSpPr>
            <a:spLocks noGrp="1"/>
          </p:cNvSpPr>
          <p:nvPr>
            <p:ph type="body" idx="1"/>
          </p:nvPr>
        </p:nvSpPr>
        <p:spPr>
          <a:xfrm>
            <a:off x="336000" y="1632000"/>
            <a:ext cx="11520000" cy="4464000"/>
          </a:xfrm>
          <a:prstGeom prst="rect">
            <a:avLst/>
          </a:prstGeom>
        </p:spPr>
        <p:txBody>
          <a:bodyPr vert="horz" lIns="0" tIns="0" rIns="0" bIns="0" rtlCol="0">
            <a:no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pic>
        <p:nvPicPr>
          <p:cNvPr id="11" name="Picture 3"/>
          <p:cNvPicPr>
            <a:picLocks noChangeAspect="1"/>
          </p:cNvPicPr>
          <p:nvPr/>
        </p:nvPicPr>
        <p:blipFill>
          <a:blip r:embed="rId36"/>
          <a:stretch>
            <a:fillRect/>
          </a:stretch>
        </p:blipFill>
        <p:spPr>
          <a:xfrm>
            <a:off x="9532955" y="6305651"/>
            <a:ext cx="2327992" cy="421341"/>
          </a:xfrm>
          <a:prstGeom prst="rect">
            <a:avLst/>
          </a:prstGeom>
        </p:spPr>
      </p:pic>
      <p:sp>
        <p:nvSpPr>
          <p:cNvPr id="10" name="Rectangle 4"/>
          <p:cNvSpPr/>
          <p:nvPr/>
        </p:nvSpPr>
        <p:spPr>
          <a:xfrm>
            <a:off x="336000" y="1128000"/>
            <a:ext cx="11856000" cy="3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 name="Date Placeholder 5"/>
          <p:cNvSpPr>
            <a:spLocks noGrp="1"/>
          </p:cNvSpPr>
          <p:nvPr>
            <p:ph type="dt" sz="half" idx="2"/>
          </p:nvPr>
        </p:nvSpPr>
        <p:spPr>
          <a:xfrm>
            <a:off x="5808000" y="6480000"/>
            <a:ext cx="1200000" cy="192000"/>
          </a:xfrm>
          <a:prstGeom prst="rect">
            <a:avLst/>
          </a:prstGeom>
        </p:spPr>
        <p:txBody>
          <a:bodyPr vert="horz" lIns="0" tIns="0" rIns="0" bIns="0" rtlCol="0" anchor="ctr"/>
          <a:lstStyle>
            <a:lvl1pPr algn="l">
              <a:defRPr sz="933">
                <a:solidFill>
                  <a:schemeClr val="tx1">
                    <a:tint val="75000"/>
                  </a:schemeClr>
                </a:solidFill>
              </a:defRPr>
            </a:lvl1pPr>
          </a:lstStyle>
          <a:p>
            <a:r>
              <a:rPr lang="en-US"/>
              <a:t> 10/2022</a:t>
            </a:r>
          </a:p>
        </p:txBody>
      </p:sp>
      <p:sp>
        <p:nvSpPr>
          <p:cNvPr id="5" name="Footer Placeholder 6"/>
          <p:cNvSpPr>
            <a:spLocks noGrp="1"/>
          </p:cNvSpPr>
          <p:nvPr>
            <p:ph type="ftr" sz="quarter" idx="3"/>
          </p:nvPr>
        </p:nvSpPr>
        <p:spPr>
          <a:xfrm>
            <a:off x="8016000" y="24000"/>
            <a:ext cx="3840000" cy="192000"/>
          </a:xfrm>
          <a:prstGeom prst="rect">
            <a:avLst/>
          </a:prstGeom>
        </p:spPr>
        <p:txBody>
          <a:bodyPr vert="horz" lIns="0" tIns="0" rIns="0" bIns="0" rtlCol="0" anchor="ctr"/>
          <a:lstStyle>
            <a:lvl1pPr algn="r">
              <a:defRPr sz="933">
                <a:solidFill>
                  <a:schemeClr val="bg1">
                    <a:alpha val="0"/>
                  </a:schemeClr>
                </a:solidFill>
              </a:defRPr>
            </a:lvl1pPr>
          </a:lstStyle>
          <a:p>
            <a:endParaRPr lang="en-US"/>
          </a:p>
        </p:txBody>
      </p:sp>
      <p:sp>
        <p:nvSpPr>
          <p:cNvPr id="6" name="Slide Number Placeholder 7"/>
          <p:cNvSpPr>
            <a:spLocks noGrp="1"/>
          </p:cNvSpPr>
          <p:nvPr>
            <p:ph type="sldNum" sz="quarter" idx="4"/>
          </p:nvPr>
        </p:nvSpPr>
        <p:spPr>
          <a:xfrm>
            <a:off x="5280000" y="6480000"/>
            <a:ext cx="480000" cy="192000"/>
          </a:xfrm>
          <a:prstGeom prst="rect">
            <a:avLst/>
          </a:prstGeom>
        </p:spPr>
        <p:txBody>
          <a:bodyPr vert="horz" lIns="0" tIns="0" rIns="0" bIns="0" rtlCol="0" anchor="ctr"/>
          <a:lstStyle>
            <a:lvl1pPr algn="r">
              <a:defRPr sz="933">
                <a:solidFill>
                  <a:schemeClr val="tx1">
                    <a:tint val="75000"/>
                  </a:schemeClr>
                </a:solidFill>
              </a:defRPr>
            </a:lvl1pPr>
          </a:lstStyle>
          <a:p>
            <a:fld id="{524E5EAA-9495-4B5B-914C-A73CFBFCB12F}" type="slidenum">
              <a:rPr lang="en-US" smtClean="0"/>
              <a:pPr/>
              <a:t>‹N°›</a:t>
            </a:fld>
            <a:endParaRPr lang="en-US"/>
          </a:p>
        </p:txBody>
      </p:sp>
    </p:spTree>
    <p:extLst>
      <p:ext uri="{BB962C8B-B14F-4D97-AF65-F5344CB8AC3E}">
        <p14:creationId xmlns:p14="http://schemas.microsoft.com/office/powerpoint/2010/main" val="193687212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 id="2147483702" r:id="rId28"/>
    <p:sldLayoutId id="2147483703" r:id="rId29"/>
    <p:sldLayoutId id="2147483704" r:id="rId30"/>
    <p:sldLayoutId id="2147483705" r:id="rId31"/>
    <p:sldLayoutId id="2147483706" r:id="rId32"/>
    <p:sldLayoutId id="2147483707" r:id="rId33"/>
    <p:sldLayoutId id="2147483708" r:id="rId34"/>
  </p:sldLayoutIdLst>
  <p:hf hdr="0" ftr="0"/>
  <p:txStyles>
    <p:titleStyle>
      <a:lvl1pPr algn="l" defTabSz="914377" rtl="0" eaLnBrk="1" latinLnBrk="0" hangingPunct="1">
        <a:lnSpc>
          <a:spcPct val="90000"/>
        </a:lnSpc>
        <a:spcBef>
          <a:spcPct val="0"/>
        </a:spcBef>
        <a:buNone/>
        <a:defRPr sz="3733" kern="1200" cap="all" baseline="0">
          <a:solidFill>
            <a:schemeClr val="tx1"/>
          </a:solidFill>
          <a:latin typeface="+mj-lt"/>
          <a:ea typeface="+mj-ea"/>
          <a:cs typeface="+mj-cs"/>
        </a:defRPr>
      </a:lvl1pPr>
    </p:titleStyle>
    <p:bodyStyle>
      <a:lvl1pPr marL="239994" indent="-239994" algn="l" defTabSz="914377" rtl="0" eaLnBrk="1" latinLnBrk="0" hangingPunct="1">
        <a:spcBef>
          <a:spcPts val="400"/>
        </a:spcBef>
        <a:buFont typeface="Arial" panose="020B0604020202020204" pitchFamily="34" charset="0"/>
        <a:buChar char="•"/>
        <a:defRPr sz="2133" kern="1200">
          <a:solidFill>
            <a:schemeClr val="tx1"/>
          </a:solidFill>
          <a:latin typeface="+mn-lt"/>
          <a:ea typeface="+mn-ea"/>
          <a:cs typeface="+mn-cs"/>
        </a:defRPr>
      </a:lvl1pPr>
      <a:lvl2pPr marL="527987" indent="-239994" algn="l" defTabSz="914377" rtl="0" eaLnBrk="1" latinLnBrk="0" hangingPunct="1">
        <a:spcBef>
          <a:spcPts val="400"/>
        </a:spcBef>
        <a:buFont typeface="Arial" panose="020B0604020202020204" pitchFamily="34" charset="0"/>
        <a:buChar char="•"/>
        <a:defRPr sz="1867" kern="1200">
          <a:solidFill>
            <a:schemeClr val="tx1"/>
          </a:solidFill>
          <a:latin typeface="+mn-lt"/>
          <a:ea typeface="+mn-ea"/>
          <a:cs typeface="+mn-cs"/>
        </a:defRPr>
      </a:lvl2pPr>
      <a:lvl3pPr marL="815980" indent="-239994" algn="l" defTabSz="914377" rtl="0" eaLnBrk="1" latinLnBrk="0" hangingPunct="1">
        <a:spcBef>
          <a:spcPts val="400"/>
        </a:spcBef>
        <a:buFont typeface="Arial" panose="020B0604020202020204" pitchFamily="34" charset="0"/>
        <a:buChar char="•"/>
        <a:defRPr sz="1600" kern="1200">
          <a:solidFill>
            <a:schemeClr val="tx1"/>
          </a:solidFill>
          <a:latin typeface="+mn-lt"/>
          <a:ea typeface="+mn-ea"/>
          <a:cs typeface="+mn-cs"/>
        </a:defRPr>
      </a:lvl3pPr>
      <a:lvl4pPr marL="1103972" indent="-239994" algn="l" defTabSz="914377" rtl="0" eaLnBrk="1" latinLnBrk="0" hangingPunct="1">
        <a:spcBef>
          <a:spcPts val="400"/>
        </a:spcBef>
        <a:buFont typeface="Arial" panose="020B0604020202020204" pitchFamily="34" charset="0"/>
        <a:buChar char="•"/>
        <a:defRPr sz="1600" kern="1200">
          <a:solidFill>
            <a:schemeClr val="tx1"/>
          </a:solidFill>
          <a:latin typeface="+mn-lt"/>
          <a:ea typeface="+mn-ea"/>
          <a:cs typeface="+mn-cs"/>
        </a:defRPr>
      </a:lvl4pPr>
      <a:lvl5pPr marL="1391965" indent="-239994" algn="l" defTabSz="914377" rtl="0" eaLnBrk="1" latinLnBrk="0" hangingPunct="1">
        <a:spcBef>
          <a:spcPts val="400"/>
        </a:spcBef>
        <a:buFont typeface="Arial" panose="020B0604020202020204" pitchFamily="34" charset="0"/>
        <a:buChar char="•"/>
        <a:defRPr sz="1600" kern="1200">
          <a:solidFill>
            <a:schemeClr val="tx1"/>
          </a:solidFill>
          <a:latin typeface="+mn-lt"/>
          <a:ea typeface="+mn-ea"/>
          <a:cs typeface="+mn-cs"/>
        </a:defRPr>
      </a:lvl5pPr>
      <a:lvl6pPr marL="2514537"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645BA839-E6A3-1369-8384-4A5625317CD0}"/>
              </a:ext>
            </a:extLst>
          </p:cNvPr>
          <p:cNvPicPr>
            <a:picLocks noChangeAspect="1"/>
          </p:cNvPicPr>
          <p:nvPr/>
        </p:nvPicPr>
        <p:blipFill>
          <a:blip r:embed="rId2"/>
          <a:stretch>
            <a:fillRect/>
          </a:stretch>
        </p:blipFill>
        <p:spPr>
          <a:xfrm>
            <a:off x="5078" y="0"/>
            <a:ext cx="12186922" cy="8365261"/>
          </a:xfrm>
          <a:prstGeom prst="rect">
            <a:avLst/>
          </a:prstGeom>
        </p:spPr>
      </p:pic>
      <p:sp>
        <p:nvSpPr>
          <p:cNvPr id="6" name="Titre 5">
            <a:extLst>
              <a:ext uri="{FF2B5EF4-FFF2-40B4-BE49-F238E27FC236}">
                <a16:creationId xmlns:a16="http://schemas.microsoft.com/office/drawing/2014/main" id="{B110450B-F71A-A2B8-3C9E-3723FD2DC58D}"/>
              </a:ext>
            </a:extLst>
          </p:cNvPr>
          <p:cNvSpPr>
            <a:spLocks noGrp="1"/>
          </p:cNvSpPr>
          <p:nvPr>
            <p:ph type="ctrTitle"/>
          </p:nvPr>
        </p:nvSpPr>
        <p:spPr>
          <a:xfrm>
            <a:off x="-1" y="2400000"/>
            <a:ext cx="12186921" cy="768000"/>
          </a:xfrm>
          <a:solidFill>
            <a:schemeClr val="bg2">
              <a:lumMod val="90000"/>
              <a:alpha val="63189"/>
            </a:schemeClr>
          </a:solidFill>
          <a:ln>
            <a:noFill/>
          </a:ln>
        </p:spPr>
        <p:txBody>
          <a:bodyPr>
            <a:normAutofit fontScale="90000"/>
          </a:bodyPr>
          <a:lstStyle/>
          <a:p>
            <a:pPr algn="l"/>
            <a:r>
              <a:rPr lang="en-US" b="1" dirty="0">
                <a:solidFill>
                  <a:schemeClr val="tx1">
                    <a:lumMod val="90000"/>
                    <a:lumOff val="10000"/>
                  </a:schemeClr>
                </a:solidFill>
                <a:latin typeface="Avenir Book" panose="02000503020000020003" pitchFamily="2" charset="0"/>
              </a:rPr>
              <a:t>  Product Catalog</a:t>
            </a:r>
          </a:p>
        </p:txBody>
      </p:sp>
      <p:sp>
        <p:nvSpPr>
          <p:cNvPr id="7" name="Sous-titre 6">
            <a:extLst>
              <a:ext uri="{FF2B5EF4-FFF2-40B4-BE49-F238E27FC236}">
                <a16:creationId xmlns:a16="http://schemas.microsoft.com/office/drawing/2014/main" id="{83CD4D9F-38D6-9A41-76A0-34FE914C258B}"/>
              </a:ext>
            </a:extLst>
          </p:cNvPr>
          <p:cNvSpPr>
            <a:spLocks noGrp="1"/>
          </p:cNvSpPr>
          <p:nvPr>
            <p:ph type="subTitle" idx="1"/>
          </p:nvPr>
        </p:nvSpPr>
        <p:spPr>
          <a:xfrm>
            <a:off x="0" y="3528000"/>
            <a:ext cx="7440460" cy="768000"/>
          </a:xfrm>
          <a:gradFill>
            <a:gsLst>
              <a:gs pos="0">
                <a:schemeClr val="accent1">
                  <a:alpha val="48249"/>
                </a:schemeClr>
              </a:gs>
              <a:gs pos="100000">
                <a:srgbClr val="00A1DE"/>
              </a:gs>
            </a:gsLst>
          </a:gradFill>
        </p:spPr>
        <p:txBody>
          <a:bodyPr/>
          <a:lstStyle/>
          <a:p>
            <a:pPr algn="l"/>
            <a:r>
              <a:rPr lang="en-US" sz="2000" dirty="0">
                <a:solidFill>
                  <a:schemeClr val="bg1">
                    <a:lumMod val="95000"/>
                  </a:schemeClr>
                </a:solidFill>
                <a:latin typeface="Avenir Book"/>
              </a:rPr>
              <a:t>Capabilities</a:t>
            </a:r>
            <a:endParaRPr lang="fr-FR" dirty="0">
              <a:solidFill>
                <a:schemeClr val="bg1">
                  <a:lumMod val="95000"/>
                </a:schemeClr>
              </a:solidFill>
            </a:endParaRPr>
          </a:p>
        </p:txBody>
      </p:sp>
      <p:pic>
        <p:nvPicPr>
          <p:cNvPr id="3074" name="Picture 2" descr="Optimize Operations to Manage Quality Control in Healthcare | Dassault  Systèmes">
            <a:extLst>
              <a:ext uri="{FF2B5EF4-FFF2-40B4-BE49-F238E27FC236}">
                <a16:creationId xmlns:a16="http://schemas.microsoft.com/office/drawing/2014/main" id="{AFBF1AA1-F9A6-DBB6-3057-D570A9B6A0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579" y="206292"/>
            <a:ext cx="1880090" cy="1723416"/>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a:extLst>
              <a:ext uri="{FF2B5EF4-FFF2-40B4-BE49-F238E27FC236}">
                <a16:creationId xmlns:a16="http://schemas.microsoft.com/office/drawing/2014/main" id="{80801944-1868-3ADC-D0E2-9DD90CFB5CCD}"/>
              </a:ext>
            </a:extLst>
          </p:cNvPr>
          <p:cNvPicPr>
            <a:picLocks noChangeAspect="1"/>
          </p:cNvPicPr>
          <p:nvPr/>
        </p:nvPicPr>
        <p:blipFill>
          <a:blip r:embed="rId4"/>
          <a:stretch>
            <a:fillRect/>
          </a:stretch>
        </p:blipFill>
        <p:spPr>
          <a:xfrm>
            <a:off x="-1" y="7091178"/>
            <a:ext cx="3971871" cy="923460"/>
          </a:xfrm>
          <a:prstGeom prst="rect">
            <a:avLst/>
          </a:prstGeom>
        </p:spPr>
      </p:pic>
      <p:sp>
        <p:nvSpPr>
          <p:cNvPr id="2" name="ZoneTexte 1">
            <a:extLst>
              <a:ext uri="{FF2B5EF4-FFF2-40B4-BE49-F238E27FC236}">
                <a16:creationId xmlns:a16="http://schemas.microsoft.com/office/drawing/2014/main" id="{04A84C63-4FBA-7503-954E-D3FF0782B4E6}"/>
              </a:ext>
            </a:extLst>
          </p:cNvPr>
          <p:cNvSpPr txBox="1"/>
          <p:nvPr/>
        </p:nvSpPr>
        <p:spPr>
          <a:xfrm>
            <a:off x="494323" y="6639169"/>
            <a:ext cx="3229628" cy="169277"/>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1100" dirty="0">
                <a:latin typeface="Avenir Book"/>
              </a:rPr>
              <a:t>Gregor </a:t>
            </a:r>
            <a:r>
              <a:rPr lang="en-US" sz="1100" dirty="0" err="1">
                <a:latin typeface="Avenir Book"/>
              </a:rPr>
              <a:t>Baues</a:t>
            </a:r>
            <a:endParaRPr lang="fr-FR" sz="1100" dirty="0">
              <a:latin typeface="Avenir Book"/>
            </a:endParaRPr>
          </a:p>
        </p:txBody>
      </p:sp>
    </p:spTree>
    <p:extLst>
      <p:ext uri="{BB962C8B-B14F-4D97-AF65-F5344CB8AC3E}">
        <p14:creationId xmlns:p14="http://schemas.microsoft.com/office/powerpoint/2010/main" val="16881907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26B7-CFFE-F3E7-AFC2-E0F92272980B}"/>
              </a:ext>
            </a:extLst>
          </p:cNvPr>
          <p:cNvSpPr>
            <a:spLocks noGrp="1"/>
          </p:cNvSpPr>
          <p:nvPr>
            <p:ph type="title"/>
          </p:nvPr>
        </p:nvSpPr>
        <p:spPr/>
        <p:txBody>
          <a:bodyPr/>
          <a:lstStyle/>
          <a:p>
            <a:r>
              <a:rPr lang="en-US" dirty="0"/>
              <a:t>Product Catalog</a:t>
            </a:r>
          </a:p>
        </p:txBody>
      </p:sp>
      <p:sp>
        <p:nvSpPr>
          <p:cNvPr id="9" name="Espace réservé de la date 4">
            <a:extLst>
              <a:ext uri="{FF2B5EF4-FFF2-40B4-BE49-F238E27FC236}">
                <a16:creationId xmlns:a16="http://schemas.microsoft.com/office/drawing/2014/main" id="{24547C32-4DB0-D74D-6677-F4C229B91C9E}"/>
              </a:ext>
            </a:extLst>
          </p:cNvPr>
          <p:cNvSpPr>
            <a:spLocks noGrp="1"/>
          </p:cNvSpPr>
          <p:nvPr>
            <p:ph type="dt" sz="half" idx="10"/>
          </p:nvPr>
        </p:nvSpPr>
        <p:spPr>
          <a:xfrm>
            <a:off x="5808000" y="6480000"/>
            <a:ext cx="1200000" cy="1920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rPr>
              <a:t>| 10/2022</a:t>
            </a:r>
          </a:p>
        </p:txBody>
      </p:sp>
      <p:sp>
        <p:nvSpPr>
          <p:cNvPr id="10" name="Espace réservé du numéro de diapositive 5">
            <a:extLst>
              <a:ext uri="{FF2B5EF4-FFF2-40B4-BE49-F238E27FC236}">
                <a16:creationId xmlns:a16="http://schemas.microsoft.com/office/drawing/2014/main" id="{08411CCA-6B59-A23C-E7F2-5D02512828EB}"/>
              </a:ext>
            </a:extLst>
          </p:cNvPr>
          <p:cNvSpPr>
            <a:spLocks noGrp="1"/>
          </p:cNvSpPr>
          <p:nvPr>
            <p:ph type="sldNum" sz="quarter" idx="12"/>
          </p:nvPr>
        </p:nvSpPr>
        <p:spPr>
          <a:xfrm>
            <a:off x="5280000" y="6480000"/>
            <a:ext cx="480000" cy="192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0686CF-46CF-4430-9B1A-59DE1E0B2211}" type="slidenum">
              <a:rPr kumimoji="0" lang="en-US" sz="933" b="0" i="0" u="none" strike="noStrike" kern="1200" cap="none" spc="0" normalizeH="0" baseline="0" noProof="0" smtClean="0">
                <a:ln>
                  <a:noFill/>
                </a:ln>
                <a:solidFill>
                  <a:prstClr val="white">
                    <a:lumMod val="50000"/>
                  </a:prst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
        <p:nvSpPr>
          <p:cNvPr id="6" name="Espace réservé du texte 5">
            <a:extLst>
              <a:ext uri="{FF2B5EF4-FFF2-40B4-BE49-F238E27FC236}">
                <a16:creationId xmlns:a16="http://schemas.microsoft.com/office/drawing/2014/main" id="{D43A2C14-C394-34FC-3143-0730CA6A2A23}"/>
              </a:ext>
            </a:extLst>
          </p:cNvPr>
          <p:cNvSpPr>
            <a:spLocks noGrp="1"/>
          </p:cNvSpPr>
          <p:nvPr>
            <p:ph type="body" idx="1"/>
          </p:nvPr>
        </p:nvSpPr>
        <p:spPr/>
        <p:txBody>
          <a:bodyPr/>
          <a:lstStyle/>
          <a:p>
            <a:r>
              <a:rPr lang="en-US" dirty="0"/>
              <a:t>PRINCIPLES &amp; capabilities (in no particular order)</a:t>
            </a:r>
          </a:p>
        </p:txBody>
      </p:sp>
      <p:graphicFrame>
        <p:nvGraphicFramePr>
          <p:cNvPr id="5" name="Tableau 6">
            <a:extLst>
              <a:ext uri="{FF2B5EF4-FFF2-40B4-BE49-F238E27FC236}">
                <a16:creationId xmlns:a16="http://schemas.microsoft.com/office/drawing/2014/main" id="{648B7597-0E20-ED76-6AF6-D0B6C1DEF746}"/>
              </a:ext>
            </a:extLst>
          </p:cNvPr>
          <p:cNvGraphicFramePr>
            <a:graphicFrameLocks noGrp="1"/>
          </p:cNvGraphicFramePr>
          <p:nvPr>
            <p:extLst>
              <p:ext uri="{D42A27DB-BD31-4B8C-83A1-F6EECF244321}">
                <p14:modId xmlns:p14="http://schemas.microsoft.com/office/powerpoint/2010/main" val="2405024306"/>
              </p:ext>
            </p:extLst>
          </p:nvPr>
        </p:nvGraphicFramePr>
        <p:xfrm>
          <a:off x="651539" y="1487078"/>
          <a:ext cx="10942584" cy="3291840"/>
        </p:xfrm>
        <a:graphic>
          <a:graphicData uri="http://schemas.openxmlformats.org/drawingml/2006/table">
            <a:tbl>
              <a:tblPr firstRow="1" bandRow="1">
                <a:tableStyleId>{5C22544A-7EE6-4342-B048-85BDC9FD1C3A}</a:tableStyleId>
              </a:tblPr>
              <a:tblGrid>
                <a:gridCol w="2342490">
                  <a:extLst>
                    <a:ext uri="{9D8B030D-6E8A-4147-A177-3AD203B41FA5}">
                      <a16:colId xmlns:a16="http://schemas.microsoft.com/office/drawing/2014/main" val="1685194863"/>
                    </a:ext>
                  </a:extLst>
                </a:gridCol>
                <a:gridCol w="8600094">
                  <a:extLst>
                    <a:ext uri="{9D8B030D-6E8A-4147-A177-3AD203B41FA5}">
                      <a16:colId xmlns:a16="http://schemas.microsoft.com/office/drawing/2014/main" val="1409455700"/>
                    </a:ext>
                  </a:extLst>
                </a:gridCol>
              </a:tblGrid>
              <a:tr h="370840">
                <a:tc>
                  <a:txBody>
                    <a:bodyPr/>
                    <a:lstStyle/>
                    <a:p>
                      <a:r>
                        <a:rPr lang="en-US" sz="1600" dirty="0"/>
                        <a:t>Principle  PC04</a:t>
                      </a:r>
                    </a:p>
                  </a:txBody>
                  <a:tcPr/>
                </a:tc>
                <a:tc>
                  <a:txBody>
                    <a:bodyPr/>
                    <a:lstStyle/>
                    <a:p>
                      <a:pPr marL="0" indent="0">
                        <a:buFont typeface="Arial" panose="020B0604020202020204" pitchFamily="34" charset="0"/>
                        <a:buNone/>
                      </a:pPr>
                      <a:r>
                        <a:rPr lang="en-US" sz="1600" dirty="0"/>
                        <a:t>The product catalog and its content shall not limit and/or constrain operational processes.</a:t>
                      </a:r>
                    </a:p>
                    <a:p>
                      <a:endParaRPr lang="en-US" sz="1600" dirty="0"/>
                    </a:p>
                  </a:txBody>
                  <a:tcPr/>
                </a:tc>
                <a:extLst>
                  <a:ext uri="{0D108BD9-81ED-4DB2-BD59-A6C34878D82A}">
                    <a16:rowId xmlns:a16="http://schemas.microsoft.com/office/drawing/2014/main" val="576275393"/>
                  </a:ext>
                </a:extLst>
              </a:tr>
              <a:tr h="370840">
                <a:tc>
                  <a:txBody>
                    <a:bodyPr/>
                    <a:lstStyle/>
                    <a:p>
                      <a:r>
                        <a:rPr lang="en-US" sz="1600" dirty="0"/>
                        <a:t>Rationale</a:t>
                      </a:r>
                    </a:p>
                  </a:txBody>
                  <a:tcPr/>
                </a:tc>
                <a:tc>
                  <a:txBody>
                    <a:bodyPr/>
                    <a:lstStyle/>
                    <a:p>
                      <a:endParaRPr lang="en-US" sz="1600" dirty="0"/>
                    </a:p>
                    <a:p>
                      <a:endParaRPr lang="en-US" sz="1600" dirty="0"/>
                    </a:p>
                  </a:txBody>
                  <a:tcPr/>
                </a:tc>
                <a:extLst>
                  <a:ext uri="{0D108BD9-81ED-4DB2-BD59-A6C34878D82A}">
                    <a16:rowId xmlns:a16="http://schemas.microsoft.com/office/drawing/2014/main" val="2320116871"/>
                  </a:ext>
                </a:extLst>
              </a:tr>
              <a:tr h="370840">
                <a:tc>
                  <a:txBody>
                    <a:bodyPr/>
                    <a:lstStyle/>
                    <a:p>
                      <a:r>
                        <a:rPr lang="en-US" sz="1600" dirty="0"/>
                        <a:t>Implication</a:t>
                      </a:r>
                    </a:p>
                  </a:txBody>
                  <a:tcPr/>
                </a:tc>
                <a:tc>
                  <a:txBody>
                    <a:bodyPr/>
                    <a:lstStyle/>
                    <a:p>
                      <a:r>
                        <a:rPr lang="en-US" sz="1600" dirty="0"/>
                        <a:t>In particular, this means that the exact time/dates schedule is not part of the catalog as they may vary heavily accordingly to operational conditions. The original transport service from point A to B will not disappear as a product but all flights from A to B on a given date may all be canceled e.g. because of weather conditions. i.e. the available ‘stock’ has changed but not the service itself.</a:t>
                      </a:r>
                    </a:p>
                  </a:txBody>
                  <a:tcPr/>
                </a:tc>
                <a:extLst>
                  <a:ext uri="{0D108BD9-81ED-4DB2-BD59-A6C34878D82A}">
                    <a16:rowId xmlns:a16="http://schemas.microsoft.com/office/drawing/2014/main" val="2191578747"/>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600" dirty="0"/>
                        <a:t>Standardization Relevant</a:t>
                      </a:r>
                    </a:p>
                  </a:txBody>
                  <a:tcPr/>
                </a:tc>
                <a:tc>
                  <a:txBody>
                    <a:bodyPr/>
                    <a:lstStyle/>
                    <a:p>
                      <a:r>
                        <a:rPr lang="en-US" sz="1600" dirty="0"/>
                        <a:t>No. </a:t>
                      </a:r>
                    </a:p>
                  </a:txBody>
                  <a:tcPr/>
                </a:tc>
                <a:extLst>
                  <a:ext uri="{0D108BD9-81ED-4DB2-BD59-A6C34878D82A}">
                    <a16:rowId xmlns:a16="http://schemas.microsoft.com/office/drawing/2014/main" val="1546604957"/>
                  </a:ext>
                </a:extLst>
              </a:tr>
            </a:tbl>
          </a:graphicData>
        </a:graphic>
      </p:graphicFrame>
    </p:spTree>
    <p:extLst>
      <p:ext uri="{BB962C8B-B14F-4D97-AF65-F5344CB8AC3E}">
        <p14:creationId xmlns:p14="http://schemas.microsoft.com/office/powerpoint/2010/main" val="3463623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26B7-CFFE-F3E7-AFC2-E0F92272980B}"/>
              </a:ext>
            </a:extLst>
          </p:cNvPr>
          <p:cNvSpPr>
            <a:spLocks noGrp="1"/>
          </p:cNvSpPr>
          <p:nvPr>
            <p:ph type="title"/>
          </p:nvPr>
        </p:nvSpPr>
        <p:spPr/>
        <p:txBody>
          <a:bodyPr/>
          <a:lstStyle/>
          <a:p>
            <a:r>
              <a:rPr lang="en-US" dirty="0"/>
              <a:t>Product Catalog</a:t>
            </a:r>
          </a:p>
        </p:txBody>
      </p:sp>
      <p:sp>
        <p:nvSpPr>
          <p:cNvPr id="9" name="Espace réservé de la date 4">
            <a:extLst>
              <a:ext uri="{FF2B5EF4-FFF2-40B4-BE49-F238E27FC236}">
                <a16:creationId xmlns:a16="http://schemas.microsoft.com/office/drawing/2014/main" id="{24547C32-4DB0-D74D-6677-F4C229B91C9E}"/>
              </a:ext>
            </a:extLst>
          </p:cNvPr>
          <p:cNvSpPr>
            <a:spLocks noGrp="1"/>
          </p:cNvSpPr>
          <p:nvPr>
            <p:ph type="dt" sz="half" idx="10"/>
          </p:nvPr>
        </p:nvSpPr>
        <p:spPr>
          <a:xfrm>
            <a:off x="5808000" y="6480000"/>
            <a:ext cx="1200000" cy="1920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rPr>
              <a:t>| 10/2022</a:t>
            </a:r>
          </a:p>
        </p:txBody>
      </p:sp>
      <p:sp>
        <p:nvSpPr>
          <p:cNvPr id="10" name="Espace réservé du numéro de diapositive 5">
            <a:extLst>
              <a:ext uri="{FF2B5EF4-FFF2-40B4-BE49-F238E27FC236}">
                <a16:creationId xmlns:a16="http://schemas.microsoft.com/office/drawing/2014/main" id="{08411CCA-6B59-A23C-E7F2-5D02512828EB}"/>
              </a:ext>
            </a:extLst>
          </p:cNvPr>
          <p:cNvSpPr>
            <a:spLocks noGrp="1"/>
          </p:cNvSpPr>
          <p:nvPr>
            <p:ph type="sldNum" sz="quarter" idx="12"/>
          </p:nvPr>
        </p:nvSpPr>
        <p:spPr>
          <a:xfrm>
            <a:off x="5280000" y="6480000"/>
            <a:ext cx="480000" cy="192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0686CF-46CF-4430-9B1A-59DE1E0B2211}" type="slidenum">
              <a:rPr kumimoji="0" lang="en-US" sz="933" b="0" i="0" u="none" strike="noStrike" kern="1200" cap="none" spc="0" normalizeH="0" baseline="0" noProof="0" smtClean="0">
                <a:ln>
                  <a:noFill/>
                </a:ln>
                <a:solidFill>
                  <a:prstClr val="white">
                    <a:lumMod val="50000"/>
                  </a:prst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
        <p:nvSpPr>
          <p:cNvPr id="6" name="Espace réservé du texte 5">
            <a:extLst>
              <a:ext uri="{FF2B5EF4-FFF2-40B4-BE49-F238E27FC236}">
                <a16:creationId xmlns:a16="http://schemas.microsoft.com/office/drawing/2014/main" id="{D43A2C14-C394-34FC-3143-0730CA6A2A23}"/>
              </a:ext>
            </a:extLst>
          </p:cNvPr>
          <p:cNvSpPr>
            <a:spLocks noGrp="1"/>
          </p:cNvSpPr>
          <p:nvPr>
            <p:ph type="body" idx="1"/>
          </p:nvPr>
        </p:nvSpPr>
        <p:spPr/>
        <p:txBody>
          <a:bodyPr/>
          <a:lstStyle/>
          <a:p>
            <a:r>
              <a:rPr lang="en-US" dirty="0"/>
              <a:t>PRINCIPLES &amp; capabilities (in no particular order)</a:t>
            </a:r>
          </a:p>
        </p:txBody>
      </p:sp>
      <p:graphicFrame>
        <p:nvGraphicFramePr>
          <p:cNvPr id="5" name="Tableau 6">
            <a:extLst>
              <a:ext uri="{FF2B5EF4-FFF2-40B4-BE49-F238E27FC236}">
                <a16:creationId xmlns:a16="http://schemas.microsoft.com/office/drawing/2014/main" id="{648B7597-0E20-ED76-6AF6-D0B6C1DEF746}"/>
              </a:ext>
            </a:extLst>
          </p:cNvPr>
          <p:cNvGraphicFramePr>
            <a:graphicFrameLocks noGrp="1"/>
          </p:cNvGraphicFramePr>
          <p:nvPr>
            <p:extLst>
              <p:ext uri="{D42A27DB-BD31-4B8C-83A1-F6EECF244321}">
                <p14:modId xmlns:p14="http://schemas.microsoft.com/office/powerpoint/2010/main" val="4103704429"/>
              </p:ext>
            </p:extLst>
          </p:nvPr>
        </p:nvGraphicFramePr>
        <p:xfrm>
          <a:off x="651539" y="1487078"/>
          <a:ext cx="10942584" cy="2595880"/>
        </p:xfrm>
        <a:graphic>
          <a:graphicData uri="http://schemas.openxmlformats.org/drawingml/2006/table">
            <a:tbl>
              <a:tblPr firstRow="1" bandRow="1">
                <a:tableStyleId>{5C22544A-7EE6-4342-B048-85BDC9FD1C3A}</a:tableStyleId>
              </a:tblPr>
              <a:tblGrid>
                <a:gridCol w="2342490">
                  <a:extLst>
                    <a:ext uri="{9D8B030D-6E8A-4147-A177-3AD203B41FA5}">
                      <a16:colId xmlns:a16="http://schemas.microsoft.com/office/drawing/2014/main" val="1685194863"/>
                    </a:ext>
                  </a:extLst>
                </a:gridCol>
                <a:gridCol w="8600094">
                  <a:extLst>
                    <a:ext uri="{9D8B030D-6E8A-4147-A177-3AD203B41FA5}">
                      <a16:colId xmlns:a16="http://schemas.microsoft.com/office/drawing/2014/main" val="1409455700"/>
                    </a:ext>
                  </a:extLst>
                </a:gridCol>
              </a:tblGrid>
              <a:tr h="370840">
                <a:tc>
                  <a:txBody>
                    <a:bodyPr/>
                    <a:lstStyle/>
                    <a:p>
                      <a:r>
                        <a:rPr lang="en-US" sz="1600" dirty="0"/>
                        <a:t>Principle PC05</a:t>
                      </a:r>
                    </a:p>
                  </a:txBody>
                  <a:tcPr/>
                </a:tc>
                <a:tc>
                  <a:txBody>
                    <a:bodyPr/>
                    <a:lstStyle/>
                    <a:p>
                      <a:pPr marL="0" marR="0" lvl="0" indent="0" algn="l" defTabSz="914377"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600" dirty="0"/>
                        <a:t>The product catalog does not contain any inventory</a:t>
                      </a:r>
                    </a:p>
                    <a:p>
                      <a:pPr marL="0" indent="0">
                        <a:buFont typeface="Arial" panose="020B0604020202020204" pitchFamily="34" charset="0"/>
                        <a:buNone/>
                      </a:pPr>
                      <a:endParaRPr lang="en-US" sz="1600" dirty="0"/>
                    </a:p>
                    <a:p>
                      <a:endParaRPr lang="en-US" sz="1600" dirty="0"/>
                    </a:p>
                  </a:txBody>
                  <a:tcPr/>
                </a:tc>
                <a:extLst>
                  <a:ext uri="{0D108BD9-81ED-4DB2-BD59-A6C34878D82A}">
                    <a16:rowId xmlns:a16="http://schemas.microsoft.com/office/drawing/2014/main" val="576275393"/>
                  </a:ext>
                </a:extLst>
              </a:tr>
              <a:tr h="370840">
                <a:tc>
                  <a:txBody>
                    <a:bodyPr/>
                    <a:lstStyle/>
                    <a:p>
                      <a:r>
                        <a:rPr lang="en-US" sz="1600" dirty="0"/>
                        <a:t>Rationale</a:t>
                      </a:r>
                    </a:p>
                  </a:txBody>
                  <a:tcPr/>
                </a:tc>
                <a:tc>
                  <a:txBody>
                    <a:bodyPr/>
                    <a:lstStyle/>
                    <a:p>
                      <a:endParaRPr lang="en-US" sz="1600" dirty="0"/>
                    </a:p>
                    <a:p>
                      <a:r>
                        <a:rPr lang="en-US" sz="1600" dirty="0"/>
                        <a:t> instances of sellable products e.g. instances taken from the schedules …</a:t>
                      </a:r>
                    </a:p>
                  </a:txBody>
                  <a:tcPr/>
                </a:tc>
                <a:extLst>
                  <a:ext uri="{0D108BD9-81ED-4DB2-BD59-A6C34878D82A}">
                    <a16:rowId xmlns:a16="http://schemas.microsoft.com/office/drawing/2014/main" val="2320116871"/>
                  </a:ext>
                </a:extLst>
              </a:tr>
              <a:tr h="370840">
                <a:tc>
                  <a:txBody>
                    <a:bodyPr/>
                    <a:lstStyle/>
                    <a:p>
                      <a:r>
                        <a:rPr lang="en-US" sz="1600" dirty="0"/>
                        <a:t>Implication</a:t>
                      </a:r>
                    </a:p>
                  </a:txBody>
                  <a:tcPr/>
                </a:tc>
                <a:tc>
                  <a:txBody>
                    <a:bodyPr/>
                    <a:lstStyle/>
                    <a:p>
                      <a:endParaRPr lang="en-US" sz="1600" dirty="0"/>
                    </a:p>
                  </a:txBody>
                  <a:tcPr/>
                </a:tc>
                <a:extLst>
                  <a:ext uri="{0D108BD9-81ED-4DB2-BD59-A6C34878D82A}">
                    <a16:rowId xmlns:a16="http://schemas.microsoft.com/office/drawing/2014/main" val="2191578747"/>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600" dirty="0"/>
                        <a:t>Standardization Relevant</a:t>
                      </a:r>
                    </a:p>
                  </a:txBody>
                  <a:tcPr/>
                </a:tc>
                <a:tc>
                  <a:txBody>
                    <a:bodyPr/>
                    <a:lstStyle/>
                    <a:p>
                      <a:r>
                        <a:rPr lang="en-US" sz="1600" dirty="0"/>
                        <a:t>No. </a:t>
                      </a:r>
                    </a:p>
                    <a:p>
                      <a:r>
                        <a:rPr lang="en-US" sz="1600" dirty="0"/>
                        <a:t>Anyone can be free to choose to mix/integrate stock management / inventory with the catalog itself. This shall have no impact on the exposed Product Catalog / Offer Creation interfaces.</a:t>
                      </a:r>
                    </a:p>
                  </a:txBody>
                  <a:tcPr/>
                </a:tc>
                <a:extLst>
                  <a:ext uri="{0D108BD9-81ED-4DB2-BD59-A6C34878D82A}">
                    <a16:rowId xmlns:a16="http://schemas.microsoft.com/office/drawing/2014/main" val="82033177"/>
                  </a:ext>
                </a:extLst>
              </a:tr>
            </a:tbl>
          </a:graphicData>
        </a:graphic>
      </p:graphicFrame>
    </p:spTree>
    <p:extLst>
      <p:ext uri="{BB962C8B-B14F-4D97-AF65-F5344CB8AC3E}">
        <p14:creationId xmlns:p14="http://schemas.microsoft.com/office/powerpoint/2010/main" val="3016967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26B7-CFFE-F3E7-AFC2-E0F92272980B}"/>
              </a:ext>
            </a:extLst>
          </p:cNvPr>
          <p:cNvSpPr>
            <a:spLocks noGrp="1"/>
          </p:cNvSpPr>
          <p:nvPr>
            <p:ph type="title"/>
          </p:nvPr>
        </p:nvSpPr>
        <p:spPr/>
        <p:txBody>
          <a:bodyPr/>
          <a:lstStyle/>
          <a:p>
            <a:r>
              <a:rPr lang="en-US" dirty="0"/>
              <a:t>Product Catalog</a:t>
            </a:r>
          </a:p>
        </p:txBody>
      </p:sp>
      <p:sp>
        <p:nvSpPr>
          <p:cNvPr id="9" name="Espace réservé de la date 4">
            <a:extLst>
              <a:ext uri="{FF2B5EF4-FFF2-40B4-BE49-F238E27FC236}">
                <a16:creationId xmlns:a16="http://schemas.microsoft.com/office/drawing/2014/main" id="{24547C32-4DB0-D74D-6677-F4C229B91C9E}"/>
              </a:ext>
            </a:extLst>
          </p:cNvPr>
          <p:cNvSpPr>
            <a:spLocks noGrp="1"/>
          </p:cNvSpPr>
          <p:nvPr>
            <p:ph type="dt" sz="half" idx="10"/>
          </p:nvPr>
        </p:nvSpPr>
        <p:spPr>
          <a:xfrm>
            <a:off x="5808000" y="6480000"/>
            <a:ext cx="1200000" cy="1920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rPr>
              <a:t>| 10/2022</a:t>
            </a:r>
          </a:p>
        </p:txBody>
      </p:sp>
      <p:sp>
        <p:nvSpPr>
          <p:cNvPr id="10" name="Espace réservé du numéro de diapositive 5">
            <a:extLst>
              <a:ext uri="{FF2B5EF4-FFF2-40B4-BE49-F238E27FC236}">
                <a16:creationId xmlns:a16="http://schemas.microsoft.com/office/drawing/2014/main" id="{08411CCA-6B59-A23C-E7F2-5D02512828EB}"/>
              </a:ext>
            </a:extLst>
          </p:cNvPr>
          <p:cNvSpPr>
            <a:spLocks noGrp="1"/>
          </p:cNvSpPr>
          <p:nvPr>
            <p:ph type="sldNum" sz="quarter" idx="12"/>
          </p:nvPr>
        </p:nvSpPr>
        <p:spPr>
          <a:xfrm>
            <a:off x="5280000" y="6480000"/>
            <a:ext cx="480000" cy="192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0686CF-46CF-4430-9B1A-59DE1E0B2211}" type="slidenum">
              <a:rPr kumimoji="0" lang="en-US" sz="933" b="0" i="0" u="none" strike="noStrike" kern="1200" cap="none" spc="0" normalizeH="0" baseline="0" noProof="0" smtClean="0">
                <a:ln>
                  <a:noFill/>
                </a:ln>
                <a:solidFill>
                  <a:prstClr val="white">
                    <a:lumMod val="50000"/>
                  </a:prst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
        <p:nvSpPr>
          <p:cNvPr id="6" name="Espace réservé du texte 5">
            <a:extLst>
              <a:ext uri="{FF2B5EF4-FFF2-40B4-BE49-F238E27FC236}">
                <a16:creationId xmlns:a16="http://schemas.microsoft.com/office/drawing/2014/main" id="{D43A2C14-C394-34FC-3143-0730CA6A2A23}"/>
              </a:ext>
            </a:extLst>
          </p:cNvPr>
          <p:cNvSpPr>
            <a:spLocks noGrp="1"/>
          </p:cNvSpPr>
          <p:nvPr>
            <p:ph type="body" idx="1"/>
          </p:nvPr>
        </p:nvSpPr>
        <p:spPr/>
        <p:txBody>
          <a:bodyPr/>
          <a:lstStyle/>
          <a:p>
            <a:r>
              <a:rPr lang="en-US" dirty="0"/>
              <a:t>PRINCIPLES &amp; capabilities (in no particular order)</a:t>
            </a:r>
          </a:p>
        </p:txBody>
      </p:sp>
      <p:graphicFrame>
        <p:nvGraphicFramePr>
          <p:cNvPr id="5" name="Tableau 6">
            <a:extLst>
              <a:ext uri="{FF2B5EF4-FFF2-40B4-BE49-F238E27FC236}">
                <a16:creationId xmlns:a16="http://schemas.microsoft.com/office/drawing/2014/main" id="{648B7597-0E20-ED76-6AF6-D0B6C1DEF746}"/>
              </a:ext>
            </a:extLst>
          </p:cNvPr>
          <p:cNvGraphicFramePr>
            <a:graphicFrameLocks noGrp="1"/>
          </p:cNvGraphicFramePr>
          <p:nvPr>
            <p:extLst>
              <p:ext uri="{D42A27DB-BD31-4B8C-83A1-F6EECF244321}">
                <p14:modId xmlns:p14="http://schemas.microsoft.com/office/powerpoint/2010/main" val="1804653263"/>
              </p:ext>
            </p:extLst>
          </p:nvPr>
        </p:nvGraphicFramePr>
        <p:xfrm>
          <a:off x="651539" y="1487078"/>
          <a:ext cx="10942584" cy="5242560"/>
        </p:xfrm>
        <a:graphic>
          <a:graphicData uri="http://schemas.openxmlformats.org/drawingml/2006/table">
            <a:tbl>
              <a:tblPr firstRow="1" bandRow="1">
                <a:tableStyleId>{5C22544A-7EE6-4342-B048-85BDC9FD1C3A}</a:tableStyleId>
              </a:tblPr>
              <a:tblGrid>
                <a:gridCol w="2342490">
                  <a:extLst>
                    <a:ext uri="{9D8B030D-6E8A-4147-A177-3AD203B41FA5}">
                      <a16:colId xmlns:a16="http://schemas.microsoft.com/office/drawing/2014/main" val="1685194863"/>
                    </a:ext>
                  </a:extLst>
                </a:gridCol>
                <a:gridCol w="8600094">
                  <a:extLst>
                    <a:ext uri="{9D8B030D-6E8A-4147-A177-3AD203B41FA5}">
                      <a16:colId xmlns:a16="http://schemas.microsoft.com/office/drawing/2014/main" val="1409455700"/>
                    </a:ext>
                  </a:extLst>
                </a:gridCol>
              </a:tblGrid>
              <a:tr h="370840">
                <a:tc>
                  <a:txBody>
                    <a:bodyPr/>
                    <a:lstStyle/>
                    <a:p>
                      <a:r>
                        <a:rPr lang="en-US" sz="1600" dirty="0"/>
                        <a:t>Principle PC06</a:t>
                      </a:r>
                    </a:p>
                  </a:txBody>
                  <a:tcPr/>
                </a:tc>
                <a:tc>
                  <a:txBody>
                    <a:bodyPr/>
                    <a:lstStyle/>
                    <a:p>
                      <a:pPr marL="0" indent="0">
                        <a:buFont typeface="Arial" panose="020B0604020202020204" pitchFamily="34" charset="0"/>
                        <a:buNone/>
                      </a:pPr>
                      <a:r>
                        <a:rPr lang="en-US" sz="1600" dirty="0"/>
                        <a:t>The product catalog content exposure is contextualized</a:t>
                      </a:r>
                    </a:p>
                    <a:p>
                      <a:pPr marL="0" indent="0">
                        <a:buFont typeface="Arial" panose="020B0604020202020204" pitchFamily="34" charset="0"/>
                        <a:buNone/>
                      </a:pPr>
                      <a:endParaRPr lang="en-US" sz="1600" dirty="0"/>
                    </a:p>
                    <a:p>
                      <a:endParaRPr lang="en-US" sz="1600" dirty="0"/>
                    </a:p>
                  </a:txBody>
                  <a:tcPr/>
                </a:tc>
                <a:extLst>
                  <a:ext uri="{0D108BD9-81ED-4DB2-BD59-A6C34878D82A}">
                    <a16:rowId xmlns:a16="http://schemas.microsoft.com/office/drawing/2014/main" val="576275393"/>
                  </a:ext>
                </a:extLst>
              </a:tr>
              <a:tr h="370840">
                <a:tc>
                  <a:txBody>
                    <a:bodyPr/>
                    <a:lstStyle/>
                    <a:p>
                      <a:r>
                        <a:rPr lang="en-US" sz="1600" dirty="0"/>
                        <a:t>Rationale</a:t>
                      </a:r>
                    </a:p>
                  </a:txBody>
                  <a:tcPr/>
                </a:tc>
                <a:tc>
                  <a:txBody>
                    <a:bodyPr/>
                    <a:lstStyle/>
                    <a:p>
                      <a:r>
                        <a:rPr lang="en-US" sz="1600" dirty="0"/>
                        <a:t>As a functional component, we only have one single product catalog as a master for all the product definitions. Nevertheless, the catalog's content, i.e. products and their properties, is not visible in the same way to all parties potentially interacting with it. Internal stakeholders, the general public, and partners with specific types/contents of contracts (SRSIA e.g. ) all have different requirements/needs/rights/obligations. The content provided by the catalog shall be available </a:t>
                      </a:r>
                      <a:r>
                        <a:rPr lang="en-US" sz="1600" dirty="0" err="1"/>
                        <a:t>wrt</a:t>
                      </a:r>
                      <a:r>
                        <a:rPr lang="en-US" sz="1600" dirty="0"/>
                        <a:t>. To the context in which the information was requested.</a:t>
                      </a:r>
                    </a:p>
                    <a:p>
                      <a:r>
                        <a:rPr lang="en-US" sz="1600" dirty="0"/>
                        <a:t>This allows creating the differentiation esp. between Airline Profile ( aka Seller Catalog ),  Airline and Supplier Catalog.</a:t>
                      </a:r>
                    </a:p>
                    <a:p>
                      <a:r>
                        <a:rPr lang="en-US" sz="1600" dirty="0"/>
                        <a:t> </a:t>
                      </a:r>
                    </a:p>
                  </a:txBody>
                  <a:tcPr/>
                </a:tc>
                <a:extLst>
                  <a:ext uri="{0D108BD9-81ED-4DB2-BD59-A6C34878D82A}">
                    <a16:rowId xmlns:a16="http://schemas.microsoft.com/office/drawing/2014/main" val="2320116871"/>
                  </a:ext>
                </a:extLst>
              </a:tr>
              <a:tr h="370840">
                <a:tc>
                  <a:txBody>
                    <a:bodyPr/>
                    <a:lstStyle/>
                    <a:p>
                      <a:r>
                        <a:rPr lang="en-US" sz="1600" dirty="0"/>
                        <a:t>Implication</a:t>
                      </a:r>
                    </a:p>
                  </a:txBody>
                  <a:tcPr/>
                </a:tc>
                <a:tc>
                  <a:txBody>
                    <a:bodyPr/>
                    <a:lstStyle/>
                    <a:p>
                      <a:r>
                        <a:rPr lang="en-US" sz="1600" i="1" dirty="0">
                          <a:solidFill>
                            <a:srgbClr val="FFC000"/>
                          </a:solidFill>
                        </a:rPr>
                        <a:t>More on the technical side on the criteria of the filters </a:t>
                      </a:r>
                      <a:r>
                        <a:rPr lang="en-US" sz="1600" i="1" dirty="0" err="1">
                          <a:solidFill>
                            <a:srgbClr val="FFC000"/>
                          </a:solidFill>
                        </a:rPr>
                        <a:t>etc</a:t>
                      </a:r>
                      <a:r>
                        <a:rPr lang="en-US" sz="1600" i="1" dirty="0">
                          <a:solidFill>
                            <a:srgbClr val="FFC000"/>
                          </a:solidFill>
                        </a:rPr>
                        <a:t> ...</a:t>
                      </a:r>
                    </a:p>
                    <a:p>
                      <a:r>
                        <a:rPr lang="en-US" sz="1600" i="1" dirty="0">
                          <a:solidFill>
                            <a:srgbClr val="FFC000"/>
                          </a:solidFill>
                        </a:rPr>
                        <a:t>Product meta model req properties for scoping / managing exposure </a:t>
                      </a:r>
                    </a:p>
                    <a:p>
                      <a:r>
                        <a:rPr lang="en-US" sz="1600" i="1" dirty="0">
                          <a:solidFill>
                            <a:srgbClr val="FFC000"/>
                          </a:solidFill>
                        </a:rPr>
                        <a:t>Requires a model for contacts based </a:t>
                      </a:r>
                      <a:r>
                        <a:rPr lang="en-US" sz="1600" i="1" dirty="0" err="1">
                          <a:solidFill>
                            <a:srgbClr val="FFC000"/>
                          </a:solidFill>
                        </a:rPr>
                        <a:t>i</a:t>
                      </a:r>
                      <a:r>
                        <a:rPr lang="en-US" sz="1600" i="1" dirty="0">
                          <a:solidFill>
                            <a:srgbClr val="FFC000"/>
                          </a:solidFill>
                        </a:rPr>
                        <a:t>-on the IATA contract definitions </a:t>
                      </a:r>
                      <a:r>
                        <a:rPr lang="en-US" sz="1600" dirty="0">
                          <a:solidFill>
                            <a:srgbClr val="FFC000"/>
                          </a:solidFill>
                        </a:rPr>
                        <a:t>? </a:t>
                      </a:r>
                    </a:p>
                  </a:txBody>
                  <a:tcPr/>
                </a:tc>
                <a:extLst>
                  <a:ext uri="{0D108BD9-81ED-4DB2-BD59-A6C34878D82A}">
                    <a16:rowId xmlns:a16="http://schemas.microsoft.com/office/drawing/2014/main" val="2191578747"/>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600" dirty="0"/>
                        <a:t>Standardization Relevant</a:t>
                      </a:r>
                    </a:p>
                  </a:txBody>
                  <a:tcPr/>
                </a:tc>
                <a:tc>
                  <a:txBody>
                    <a:bodyPr/>
                    <a:lstStyle/>
                    <a:p>
                      <a:r>
                        <a:rPr lang="en-US" sz="1600" dirty="0"/>
                        <a:t>Yes. </a:t>
                      </a:r>
                    </a:p>
                    <a:p>
                      <a:r>
                        <a:rPr lang="en-US" sz="1600" dirty="0"/>
                        <a:t>In order to facilitate the processing of contextualized information exchange the conditions/rules which apply to filter the content shall be standardized as well just like the product definitions themselves. This will greatly improve the efficiency of adding new partners / contracts to the system.</a:t>
                      </a:r>
                    </a:p>
                  </a:txBody>
                  <a:tcPr/>
                </a:tc>
                <a:extLst>
                  <a:ext uri="{0D108BD9-81ED-4DB2-BD59-A6C34878D82A}">
                    <a16:rowId xmlns:a16="http://schemas.microsoft.com/office/drawing/2014/main" val="1488908488"/>
                  </a:ext>
                </a:extLst>
              </a:tr>
            </a:tbl>
          </a:graphicData>
        </a:graphic>
      </p:graphicFrame>
    </p:spTree>
    <p:extLst>
      <p:ext uri="{BB962C8B-B14F-4D97-AF65-F5344CB8AC3E}">
        <p14:creationId xmlns:p14="http://schemas.microsoft.com/office/powerpoint/2010/main" val="684123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26B7-CFFE-F3E7-AFC2-E0F92272980B}"/>
              </a:ext>
            </a:extLst>
          </p:cNvPr>
          <p:cNvSpPr>
            <a:spLocks noGrp="1"/>
          </p:cNvSpPr>
          <p:nvPr>
            <p:ph type="title"/>
          </p:nvPr>
        </p:nvSpPr>
        <p:spPr/>
        <p:txBody>
          <a:bodyPr/>
          <a:lstStyle/>
          <a:p>
            <a:r>
              <a:rPr lang="en-US" dirty="0"/>
              <a:t>Product Catalog</a:t>
            </a:r>
          </a:p>
        </p:txBody>
      </p:sp>
      <p:sp>
        <p:nvSpPr>
          <p:cNvPr id="9" name="Espace réservé de la date 4">
            <a:extLst>
              <a:ext uri="{FF2B5EF4-FFF2-40B4-BE49-F238E27FC236}">
                <a16:creationId xmlns:a16="http://schemas.microsoft.com/office/drawing/2014/main" id="{24547C32-4DB0-D74D-6677-F4C229B91C9E}"/>
              </a:ext>
            </a:extLst>
          </p:cNvPr>
          <p:cNvSpPr>
            <a:spLocks noGrp="1"/>
          </p:cNvSpPr>
          <p:nvPr>
            <p:ph type="dt" sz="half" idx="10"/>
          </p:nvPr>
        </p:nvSpPr>
        <p:spPr>
          <a:xfrm>
            <a:off x="5808000" y="6480000"/>
            <a:ext cx="1200000" cy="1920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rPr>
              <a:t>| 10/2022</a:t>
            </a:r>
          </a:p>
        </p:txBody>
      </p:sp>
      <p:sp>
        <p:nvSpPr>
          <p:cNvPr id="10" name="Espace réservé du numéro de diapositive 5">
            <a:extLst>
              <a:ext uri="{FF2B5EF4-FFF2-40B4-BE49-F238E27FC236}">
                <a16:creationId xmlns:a16="http://schemas.microsoft.com/office/drawing/2014/main" id="{08411CCA-6B59-A23C-E7F2-5D02512828EB}"/>
              </a:ext>
            </a:extLst>
          </p:cNvPr>
          <p:cNvSpPr>
            <a:spLocks noGrp="1"/>
          </p:cNvSpPr>
          <p:nvPr>
            <p:ph type="sldNum" sz="quarter" idx="12"/>
          </p:nvPr>
        </p:nvSpPr>
        <p:spPr>
          <a:xfrm>
            <a:off x="5280000" y="6480000"/>
            <a:ext cx="480000" cy="192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0686CF-46CF-4430-9B1A-59DE1E0B2211}" type="slidenum">
              <a:rPr kumimoji="0" lang="en-US" sz="933" b="0" i="0" u="none" strike="noStrike" kern="1200" cap="none" spc="0" normalizeH="0" baseline="0" noProof="0" smtClean="0">
                <a:ln>
                  <a:noFill/>
                </a:ln>
                <a:solidFill>
                  <a:prstClr val="white">
                    <a:lumMod val="50000"/>
                  </a:prst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
        <p:nvSpPr>
          <p:cNvPr id="6" name="Espace réservé du texte 5">
            <a:extLst>
              <a:ext uri="{FF2B5EF4-FFF2-40B4-BE49-F238E27FC236}">
                <a16:creationId xmlns:a16="http://schemas.microsoft.com/office/drawing/2014/main" id="{D43A2C14-C394-34FC-3143-0730CA6A2A23}"/>
              </a:ext>
            </a:extLst>
          </p:cNvPr>
          <p:cNvSpPr>
            <a:spLocks noGrp="1"/>
          </p:cNvSpPr>
          <p:nvPr>
            <p:ph type="body" idx="1"/>
          </p:nvPr>
        </p:nvSpPr>
        <p:spPr/>
        <p:txBody>
          <a:bodyPr/>
          <a:lstStyle/>
          <a:p>
            <a:r>
              <a:rPr lang="en-US" dirty="0"/>
              <a:t>PRINCIPLES &amp; capabilities (in no particular order)</a:t>
            </a:r>
          </a:p>
        </p:txBody>
      </p:sp>
      <p:graphicFrame>
        <p:nvGraphicFramePr>
          <p:cNvPr id="5" name="Tableau 6">
            <a:extLst>
              <a:ext uri="{FF2B5EF4-FFF2-40B4-BE49-F238E27FC236}">
                <a16:creationId xmlns:a16="http://schemas.microsoft.com/office/drawing/2014/main" id="{648B7597-0E20-ED76-6AF6-D0B6C1DEF746}"/>
              </a:ext>
            </a:extLst>
          </p:cNvPr>
          <p:cNvGraphicFramePr>
            <a:graphicFrameLocks noGrp="1"/>
          </p:cNvGraphicFramePr>
          <p:nvPr>
            <p:extLst>
              <p:ext uri="{D42A27DB-BD31-4B8C-83A1-F6EECF244321}">
                <p14:modId xmlns:p14="http://schemas.microsoft.com/office/powerpoint/2010/main" val="1023917621"/>
              </p:ext>
            </p:extLst>
          </p:nvPr>
        </p:nvGraphicFramePr>
        <p:xfrm>
          <a:off x="651539" y="1487078"/>
          <a:ext cx="10942584" cy="3048000"/>
        </p:xfrm>
        <a:graphic>
          <a:graphicData uri="http://schemas.openxmlformats.org/drawingml/2006/table">
            <a:tbl>
              <a:tblPr firstRow="1" bandRow="1">
                <a:tableStyleId>{5C22544A-7EE6-4342-B048-85BDC9FD1C3A}</a:tableStyleId>
              </a:tblPr>
              <a:tblGrid>
                <a:gridCol w="2342490">
                  <a:extLst>
                    <a:ext uri="{9D8B030D-6E8A-4147-A177-3AD203B41FA5}">
                      <a16:colId xmlns:a16="http://schemas.microsoft.com/office/drawing/2014/main" val="1685194863"/>
                    </a:ext>
                  </a:extLst>
                </a:gridCol>
                <a:gridCol w="8600094">
                  <a:extLst>
                    <a:ext uri="{9D8B030D-6E8A-4147-A177-3AD203B41FA5}">
                      <a16:colId xmlns:a16="http://schemas.microsoft.com/office/drawing/2014/main" val="1409455700"/>
                    </a:ext>
                  </a:extLst>
                </a:gridCol>
              </a:tblGrid>
              <a:tr h="370840">
                <a:tc>
                  <a:txBody>
                    <a:bodyPr/>
                    <a:lstStyle/>
                    <a:p>
                      <a:r>
                        <a:rPr lang="en-US" sz="1600"/>
                        <a:t>Principle PC07</a:t>
                      </a:r>
                      <a:endParaRPr lang="en-US" sz="1600" dirty="0"/>
                    </a:p>
                  </a:txBody>
                  <a:tcPr/>
                </a:tc>
                <a:tc>
                  <a:txBody>
                    <a:bodyPr/>
                    <a:lstStyle/>
                    <a:p>
                      <a:pPr marL="0" indent="0">
                        <a:buFont typeface="Arial" panose="020B0604020202020204" pitchFamily="34" charset="0"/>
                        <a:buNone/>
                      </a:pPr>
                      <a:r>
                        <a:rPr lang="en-US" sz="1600" dirty="0"/>
                        <a:t>The product definition and description in the catalog must be extensible &amp; configurable.</a:t>
                      </a:r>
                    </a:p>
                    <a:p>
                      <a:endParaRPr lang="en-US" sz="1600" dirty="0"/>
                    </a:p>
                  </a:txBody>
                  <a:tcPr/>
                </a:tc>
                <a:extLst>
                  <a:ext uri="{0D108BD9-81ED-4DB2-BD59-A6C34878D82A}">
                    <a16:rowId xmlns:a16="http://schemas.microsoft.com/office/drawing/2014/main" val="576275393"/>
                  </a:ext>
                </a:extLst>
              </a:tr>
              <a:tr h="370840">
                <a:tc>
                  <a:txBody>
                    <a:bodyPr/>
                    <a:lstStyle/>
                    <a:p>
                      <a:r>
                        <a:rPr lang="en-US" sz="1600" dirty="0"/>
                        <a:t>Rationale</a:t>
                      </a:r>
                    </a:p>
                  </a:txBody>
                  <a:tcPr/>
                </a:tc>
                <a:tc>
                  <a:txBody>
                    <a:bodyPr/>
                    <a:lstStyle/>
                    <a:p>
                      <a:r>
                        <a:rPr lang="en-US" sz="1600" dirty="0"/>
                        <a:t>This principle is required and a precondition to be able to add new products by configuration into the overall processing chain but as well for improving on product definitions adding not yet identified product characteristics etc. </a:t>
                      </a:r>
                    </a:p>
                  </a:txBody>
                  <a:tcPr/>
                </a:tc>
                <a:extLst>
                  <a:ext uri="{0D108BD9-81ED-4DB2-BD59-A6C34878D82A}">
                    <a16:rowId xmlns:a16="http://schemas.microsoft.com/office/drawing/2014/main" val="2320116871"/>
                  </a:ext>
                </a:extLst>
              </a:tr>
              <a:tr h="370840">
                <a:tc>
                  <a:txBody>
                    <a:bodyPr/>
                    <a:lstStyle/>
                    <a:p>
                      <a:r>
                        <a:rPr lang="en-US" sz="1600" dirty="0"/>
                        <a:t>Implication</a:t>
                      </a:r>
                    </a:p>
                  </a:txBody>
                  <a:tcPr/>
                </a:tc>
                <a:tc>
                  <a:txBody>
                    <a:bodyPr/>
                    <a:lstStyle/>
                    <a:p>
                      <a:r>
                        <a:rPr lang="en-US" sz="1600" dirty="0"/>
                        <a:t>This is only possible if there is a consistent meta-model available for product descriptions which itself is based on a meta-meta model (cf. Examples provided to make the point clearer)</a:t>
                      </a:r>
                    </a:p>
                  </a:txBody>
                  <a:tcPr/>
                </a:tc>
                <a:extLst>
                  <a:ext uri="{0D108BD9-81ED-4DB2-BD59-A6C34878D82A}">
                    <a16:rowId xmlns:a16="http://schemas.microsoft.com/office/drawing/2014/main" val="2191578747"/>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600" dirty="0"/>
                        <a:t>Standardization Relevant</a:t>
                      </a:r>
                    </a:p>
                  </a:txBody>
                  <a:tcPr/>
                </a:tc>
                <a:tc>
                  <a:txBody>
                    <a:bodyPr/>
                    <a:lstStyle/>
                    <a:p>
                      <a:r>
                        <a:rPr lang="en-US" sz="1600" dirty="0"/>
                        <a:t>Yes. Even if the main intent is to make the best use of the product catalog for internal processing requirements there is some need to define how extensions will be managed and formalized </a:t>
                      </a:r>
                      <a:r>
                        <a:rPr lang="en-US" sz="1600" dirty="0" err="1"/>
                        <a:t>esp</a:t>
                      </a:r>
                      <a:r>
                        <a:rPr lang="en-US" sz="1600" dirty="0"/>
                        <a:t> if they are relevant in the information exchange between parties</a:t>
                      </a:r>
                    </a:p>
                  </a:txBody>
                  <a:tcPr/>
                </a:tc>
                <a:extLst>
                  <a:ext uri="{0D108BD9-81ED-4DB2-BD59-A6C34878D82A}">
                    <a16:rowId xmlns:a16="http://schemas.microsoft.com/office/drawing/2014/main" val="1488908488"/>
                  </a:ext>
                </a:extLst>
              </a:tr>
            </a:tbl>
          </a:graphicData>
        </a:graphic>
      </p:graphicFrame>
    </p:spTree>
    <p:extLst>
      <p:ext uri="{BB962C8B-B14F-4D97-AF65-F5344CB8AC3E}">
        <p14:creationId xmlns:p14="http://schemas.microsoft.com/office/powerpoint/2010/main" val="4146994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Flèche vers le haut 52">
            <a:extLst>
              <a:ext uri="{FF2B5EF4-FFF2-40B4-BE49-F238E27FC236}">
                <a16:creationId xmlns:a16="http://schemas.microsoft.com/office/drawing/2014/main" id="{81E6D496-E151-B609-90ED-F0D6033B7C84}"/>
              </a:ext>
            </a:extLst>
          </p:cNvPr>
          <p:cNvSpPr/>
          <p:nvPr/>
        </p:nvSpPr>
        <p:spPr bwMode="gray">
          <a:xfrm rot="16200000">
            <a:off x="6576982" y="4002141"/>
            <a:ext cx="343245" cy="456358"/>
          </a:xfrm>
          <a:prstGeom prst="upArrow">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54" name="Flèche vers le haut 53">
            <a:extLst>
              <a:ext uri="{FF2B5EF4-FFF2-40B4-BE49-F238E27FC236}">
                <a16:creationId xmlns:a16="http://schemas.microsoft.com/office/drawing/2014/main" id="{5C8B8298-1C7F-DAF6-2692-ADD026C5EA4D}"/>
              </a:ext>
            </a:extLst>
          </p:cNvPr>
          <p:cNvSpPr/>
          <p:nvPr/>
        </p:nvSpPr>
        <p:spPr bwMode="gray">
          <a:xfrm rot="16200000">
            <a:off x="3956616" y="4002141"/>
            <a:ext cx="343245" cy="456358"/>
          </a:xfrm>
          <a:prstGeom prst="upArrow">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2" name="Titre 1">
            <a:extLst>
              <a:ext uri="{FF2B5EF4-FFF2-40B4-BE49-F238E27FC236}">
                <a16:creationId xmlns:a16="http://schemas.microsoft.com/office/drawing/2014/main" id="{CFAC26B7-CFFE-F3E7-AFC2-E0F92272980B}"/>
              </a:ext>
            </a:extLst>
          </p:cNvPr>
          <p:cNvSpPr>
            <a:spLocks noGrp="1"/>
          </p:cNvSpPr>
          <p:nvPr>
            <p:ph type="title"/>
          </p:nvPr>
        </p:nvSpPr>
        <p:spPr/>
        <p:txBody>
          <a:bodyPr/>
          <a:lstStyle/>
          <a:p>
            <a:r>
              <a:rPr lang="en-US" dirty="0"/>
              <a:t>Product INFORMATION MANAGEMENT</a:t>
            </a:r>
          </a:p>
        </p:txBody>
      </p:sp>
      <p:sp>
        <p:nvSpPr>
          <p:cNvPr id="9" name="Espace réservé de la date 4">
            <a:extLst>
              <a:ext uri="{FF2B5EF4-FFF2-40B4-BE49-F238E27FC236}">
                <a16:creationId xmlns:a16="http://schemas.microsoft.com/office/drawing/2014/main" id="{24547C32-4DB0-D74D-6677-F4C229B91C9E}"/>
              </a:ext>
            </a:extLst>
          </p:cNvPr>
          <p:cNvSpPr>
            <a:spLocks noGrp="1"/>
          </p:cNvSpPr>
          <p:nvPr>
            <p:ph type="dt" sz="half" idx="10"/>
          </p:nvPr>
        </p:nvSpPr>
        <p:spPr>
          <a:xfrm>
            <a:off x="5808000" y="6480000"/>
            <a:ext cx="1200000" cy="1920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rPr>
              <a:t>| 10/2022</a:t>
            </a:r>
          </a:p>
        </p:txBody>
      </p:sp>
      <p:sp>
        <p:nvSpPr>
          <p:cNvPr id="10" name="Espace réservé du numéro de diapositive 5">
            <a:extLst>
              <a:ext uri="{FF2B5EF4-FFF2-40B4-BE49-F238E27FC236}">
                <a16:creationId xmlns:a16="http://schemas.microsoft.com/office/drawing/2014/main" id="{08411CCA-6B59-A23C-E7F2-5D02512828EB}"/>
              </a:ext>
            </a:extLst>
          </p:cNvPr>
          <p:cNvSpPr>
            <a:spLocks noGrp="1"/>
          </p:cNvSpPr>
          <p:nvPr>
            <p:ph type="sldNum" sz="quarter" idx="12"/>
          </p:nvPr>
        </p:nvSpPr>
        <p:spPr>
          <a:xfrm>
            <a:off x="5280000" y="6480000"/>
            <a:ext cx="480000" cy="192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0686CF-46CF-4430-9B1A-59DE1E0B2211}" type="slidenum">
              <a:rPr kumimoji="0" lang="en-US" sz="933" b="0" i="0" u="none" strike="noStrike" kern="1200" cap="none" spc="0" normalizeH="0" baseline="0" noProof="0" smtClean="0">
                <a:ln>
                  <a:noFill/>
                </a:ln>
                <a:solidFill>
                  <a:prstClr val="white">
                    <a:lumMod val="50000"/>
                  </a:prst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
        <p:nvSpPr>
          <p:cNvPr id="6" name="Espace réservé du texte 5">
            <a:extLst>
              <a:ext uri="{FF2B5EF4-FFF2-40B4-BE49-F238E27FC236}">
                <a16:creationId xmlns:a16="http://schemas.microsoft.com/office/drawing/2014/main" id="{D43A2C14-C394-34FC-3143-0730CA6A2A23}"/>
              </a:ext>
            </a:extLst>
          </p:cNvPr>
          <p:cNvSpPr>
            <a:spLocks noGrp="1"/>
          </p:cNvSpPr>
          <p:nvPr>
            <p:ph type="body" idx="1"/>
          </p:nvPr>
        </p:nvSpPr>
        <p:spPr/>
        <p:txBody>
          <a:bodyPr/>
          <a:lstStyle/>
          <a:p>
            <a:r>
              <a:rPr lang="en-US" dirty="0"/>
              <a:t>PRINCIPLES &amp; capabilities (in no particular order)</a:t>
            </a:r>
          </a:p>
        </p:txBody>
      </p:sp>
      <p:sp>
        <p:nvSpPr>
          <p:cNvPr id="4" name="Rectangle 3">
            <a:extLst>
              <a:ext uri="{FF2B5EF4-FFF2-40B4-BE49-F238E27FC236}">
                <a16:creationId xmlns:a16="http://schemas.microsoft.com/office/drawing/2014/main" id="{E24DE41F-AFC3-E5DB-FB32-DE29ED178EF0}"/>
              </a:ext>
            </a:extLst>
          </p:cNvPr>
          <p:cNvSpPr/>
          <p:nvPr/>
        </p:nvSpPr>
        <p:spPr bwMode="gray">
          <a:xfrm>
            <a:off x="4298136" y="1520893"/>
            <a:ext cx="2191505" cy="4484536"/>
          </a:xfrm>
          <a:prstGeom prst="rect">
            <a:avLst/>
          </a:prstGeom>
          <a:solidFill>
            <a:schemeClr val="accent3">
              <a:lumMod val="40000"/>
              <a:lumOff val="60000"/>
            </a:schemeClr>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5" name="Rectangle 4">
            <a:extLst>
              <a:ext uri="{FF2B5EF4-FFF2-40B4-BE49-F238E27FC236}">
                <a16:creationId xmlns:a16="http://schemas.microsoft.com/office/drawing/2014/main" id="{033E3B97-CDC6-5131-334B-582A8A8A7307}"/>
              </a:ext>
            </a:extLst>
          </p:cNvPr>
          <p:cNvSpPr/>
          <p:nvPr/>
        </p:nvSpPr>
        <p:spPr bwMode="gray">
          <a:xfrm>
            <a:off x="6925489" y="1520892"/>
            <a:ext cx="2223128" cy="4484535"/>
          </a:xfrm>
          <a:prstGeom prst="rect">
            <a:avLst/>
          </a:prstGeom>
          <a:solidFill>
            <a:schemeClr val="accent3">
              <a:lumMod val="40000"/>
              <a:lumOff val="60000"/>
            </a:schemeClr>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11" name="ZoneTexte 10">
            <a:extLst>
              <a:ext uri="{FF2B5EF4-FFF2-40B4-BE49-F238E27FC236}">
                <a16:creationId xmlns:a16="http://schemas.microsoft.com/office/drawing/2014/main" id="{B4B7E98B-CF1A-4CE8-BD79-02DF27E659AD}"/>
              </a:ext>
            </a:extLst>
          </p:cNvPr>
          <p:cNvSpPr txBox="1"/>
          <p:nvPr/>
        </p:nvSpPr>
        <p:spPr>
          <a:xfrm>
            <a:off x="4396840" y="1615946"/>
            <a:ext cx="1673535" cy="654025"/>
          </a:xfrm>
          <a:prstGeom prst="rect">
            <a:avLst/>
          </a:prstGeom>
          <a:noFill/>
        </p:spPr>
        <p:txBody>
          <a:bodyPr wrap="none" lIns="0" tIns="0" rIns="0" bIns="0" rtlCol="0">
            <a:spAutoFit/>
          </a:bodyPr>
          <a:lstStyle/>
          <a:p>
            <a:r>
              <a:rPr lang="en-US" sz="1600" dirty="0"/>
              <a:t>Product</a:t>
            </a:r>
          </a:p>
          <a:p>
            <a:r>
              <a:rPr lang="en-US" sz="1050" dirty="0">
                <a:solidFill>
                  <a:srgbClr val="FF0000"/>
                </a:solidFill>
              </a:rPr>
              <a:t>Creating &amp; Handle Products</a:t>
            </a:r>
          </a:p>
          <a:p>
            <a:endParaRPr lang="en-US" sz="1600" dirty="0"/>
          </a:p>
        </p:txBody>
      </p:sp>
      <p:sp>
        <p:nvSpPr>
          <p:cNvPr id="13" name="ZoneTexte 12">
            <a:extLst>
              <a:ext uri="{FF2B5EF4-FFF2-40B4-BE49-F238E27FC236}">
                <a16:creationId xmlns:a16="http://schemas.microsoft.com/office/drawing/2014/main" id="{168B6516-B78C-0B12-9F21-A827D7CC70BC}"/>
              </a:ext>
            </a:extLst>
          </p:cNvPr>
          <p:cNvSpPr txBox="1"/>
          <p:nvPr/>
        </p:nvSpPr>
        <p:spPr>
          <a:xfrm>
            <a:off x="7004926" y="1607630"/>
            <a:ext cx="1489190" cy="646331"/>
          </a:xfrm>
          <a:prstGeom prst="rect">
            <a:avLst/>
          </a:prstGeom>
          <a:noFill/>
        </p:spPr>
        <p:txBody>
          <a:bodyPr wrap="none" lIns="0" tIns="0" rIns="0" bIns="0" rtlCol="0">
            <a:spAutoFit/>
          </a:bodyPr>
          <a:lstStyle/>
          <a:p>
            <a:r>
              <a:rPr lang="en-US" sz="1600" dirty="0"/>
              <a:t>Third Party</a:t>
            </a:r>
          </a:p>
          <a:p>
            <a:r>
              <a:rPr lang="en-US" sz="1000" dirty="0">
                <a:solidFill>
                  <a:srgbClr val="FF0000"/>
                </a:solidFill>
              </a:rPr>
              <a:t>Organize our relationships</a:t>
            </a:r>
          </a:p>
          <a:p>
            <a:endParaRPr lang="en-US" sz="1600" dirty="0"/>
          </a:p>
        </p:txBody>
      </p:sp>
      <p:sp>
        <p:nvSpPr>
          <p:cNvPr id="17" name="Rectangle 16">
            <a:extLst>
              <a:ext uri="{FF2B5EF4-FFF2-40B4-BE49-F238E27FC236}">
                <a16:creationId xmlns:a16="http://schemas.microsoft.com/office/drawing/2014/main" id="{1128B63F-49E4-2E65-AF00-6CA751CE9E23}"/>
              </a:ext>
            </a:extLst>
          </p:cNvPr>
          <p:cNvSpPr/>
          <p:nvPr/>
        </p:nvSpPr>
        <p:spPr bwMode="gray">
          <a:xfrm>
            <a:off x="4396840" y="2122765"/>
            <a:ext cx="1983195" cy="500932"/>
          </a:xfrm>
          <a:prstGeom prst="rect">
            <a:avLst/>
          </a:prstGeom>
          <a:solidFill>
            <a:schemeClr val="accent2"/>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Product Meta Taxonomy / Ontology (Add products by configuration)</a:t>
            </a:r>
          </a:p>
        </p:txBody>
      </p:sp>
      <p:sp>
        <p:nvSpPr>
          <p:cNvPr id="18" name="Rectangle 17">
            <a:extLst>
              <a:ext uri="{FF2B5EF4-FFF2-40B4-BE49-F238E27FC236}">
                <a16:creationId xmlns:a16="http://schemas.microsoft.com/office/drawing/2014/main" id="{F0135637-4C6F-E126-C02C-126D063D4406}"/>
              </a:ext>
            </a:extLst>
          </p:cNvPr>
          <p:cNvSpPr/>
          <p:nvPr/>
        </p:nvSpPr>
        <p:spPr bwMode="gray">
          <a:xfrm>
            <a:off x="7004926" y="2122765"/>
            <a:ext cx="1983195" cy="500932"/>
          </a:xfrm>
          <a:prstGeom prst="rect">
            <a:avLst/>
          </a:prstGeom>
          <a:solidFill>
            <a:schemeClr val="accent2"/>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Contract Taxonomy / Ontology (Add contracts by configuration)</a:t>
            </a:r>
          </a:p>
        </p:txBody>
      </p:sp>
      <p:sp>
        <p:nvSpPr>
          <p:cNvPr id="19" name="Rectangle 18">
            <a:extLst>
              <a:ext uri="{FF2B5EF4-FFF2-40B4-BE49-F238E27FC236}">
                <a16:creationId xmlns:a16="http://schemas.microsoft.com/office/drawing/2014/main" id="{423A581B-62B1-F890-A2F9-6C0F95F4A31C}"/>
              </a:ext>
            </a:extLst>
          </p:cNvPr>
          <p:cNvSpPr/>
          <p:nvPr/>
        </p:nvSpPr>
        <p:spPr bwMode="gray">
          <a:xfrm>
            <a:off x="7004924" y="4161298"/>
            <a:ext cx="1983195" cy="500932"/>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Contract Taxonomy / Ontology (Add Contract by configuration)</a:t>
            </a:r>
          </a:p>
        </p:txBody>
      </p:sp>
      <p:sp>
        <p:nvSpPr>
          <p:cNvPr id="23" name="Rectangle 22">
            <a:extLst>
              <a:ext uri="{FF2B5EF4-FFF2-40B4-BE49-F238E27FC236}">
                <a16:creationId xmlns:a16="http://schemas.microsoft.com/office/drawing/2014/main" id="{18B8BFD6-E2C7-FF0C-EC41-F4F42089A045}"/>
              </a:ext>
            </a:extLst>
          </p:cNvPr>
          <p:cNvSpPr/>
          <p:nvPr/>
        </p:nvSpPr>
        <p:spPr bwMode="gray">
          <a:xfrm>
            <a:off x="4396838" y="5058369"/>
            <a:ext cx="1983195" cy="500932"/>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Integration of the products of suppliers available to us as a retailer</a:t>
            </a:r>
          </a:p>
        </p:txBody>
      </p:sp>
      <p:sp>
        <p:nvSpPr>
          <p:cNvPr id="24" name="Rectangle 23">
            <a:extLst>
              <a:ext uri="{FF2B5EF4-FFF2-40B4-BE49-F238E27FC236}">
                <a16:creationId xmlns:a16="http://schemas.microsoft.com/office/drawing/2014/main" id="{F39FD9AC-9532-3DEF-0A8A-32FAAFE35A6B}"/>
              </a:ext>
            </a:extLst>
          </p:cNvPr>
          <p:cNvSpPr/>
          <p:nvPr/>
        </p:nvSpPr>
        <p:spPr bwMode="gray">
          <a:xfrm>
            <a:off x="4396839" y="3009452"/>
            <a:ext cx="1983195" cy="258457"/>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Conditions</a:t>
            </a:r>
          </a:p>
        </p:txBody>
      </p:sp>
      <p:sp>
        <p:nvSpPr>
          <p:cNvPr id="25" name="Rectangle 24">
            <a:extLst>
              <a:ext uri="{FF2B5EF4-FFF2-40B4-BE49-F238E27FC236}">
                <a16:creationId xmlns:a16="http://schemas.microsoft.com/office/drawing/2014/main" id="{289FA168-1188-7E0F-25D8-EA8B0051E6D8}"/>
              </a:ext>
            </a:extLst>
          </p:cNvPr>
          <p:cNvSpPr/>
          <p:nvPr/>
        </p:nvSpPr>
        <p:spPr bwMode="gray">
          <a:xfrm>
            <a:off x="4386280" y="2667315"/>
            <a:ext cx="1983195" cy="298519"/>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CRUD</a:t>
            </a:r>
          </a:p>
        </p:txBody>
      </p:sp>
      <p:sp>
        <p:nvSpPr>
          <p:cNvPr id="26" name="Rectangle 25">
            <a:extLst>
              <a:ext uri="{FF2B5EF4-FFF2-40B4-BE49-F238E27FC236}">
                <a16:creationId xmlns:a16="http://schemas.microsoft.com/office/drawing/2014/main" id="{1A1DEA7B-8F06-ACA3-050F-99E0811058B7}"/>
              </a:ext>
            </a:extLst>
          </p:cNvPr>
          <p:cNvSpPr/>
          <p:nvPr/>
        </p:nvSpPr>
        <p:spPr bwMode="gray">
          <a:xfrm>
            <a:off x="4386279" y="3311527"/>
            <a:ext cx="1993755" cy="636429"/>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Dynamic &amp; Static Product Configuration</a:t>
            </a:r>
          </a:p>
          <a:p>
            <a:r>
              <a:rPr lang="en-US" sz="1000" dirty="0">
                <a:solidFill>
                  <a:schemeClr val="tx1">
                    <a:lumMod val="90000"/>
                    <a:lumOff val="10000"/>
                  </a:schemeClr>
                </a:solidFill>
              </a:rPr>
              <a:t>( Bundles / Packages / Compatibility)</a:t>
            </a:r>
          </a:p>
        </p:txBody>
      </p:sp>
      <p:sp>
        <p:nvSpPr>
          <p:cNvPr id="22" name="ZoneTexte 21">
            <a:extLst>
              <a:ext uri="{FF2B5EF4-FFF2-40B4-BE49-F238E27FC236}">
                <a16:creationId xmlns:a16="http://schemas.microsoft.com/office/drawing/2014/main" id="{7983F2FE-04DB-70CB-0E09-F186CFF0E18F}"/>
              </a:ext>
            </a:extLst>
          </p:cNvPr>
          <p:cNvSpPr txBox="1"/>
          <p:nvPr/>
        </p:nvSpPr>
        <p:spPr>
          <a:xfrm>
            <a:off x="1660465" y="6154408"/>
            <a:ext cx="4935546" cy="553998"/>
          </a:xfrm>
          <a:prstGeom prst="rect">
            <a:avLst/>
          </a:prstGeom>
          <a:noFill/>
        </p:spPr>
        <p:txBody>
          <a:bodyPr wrap="square">
            <a:spAutoFit/>
          </a:bodyPr>
          <a:lstStyle/>
          <a:p>
            <a:r>
              <a:rPr lang="en-US" sz="1000" dirty="0">
                <a:solidFill>
                  <a:schemeClr val="tx1">
                    <a:lumMod val="90000"/>
                    <a:lumOff val="10000"/>
                  </a:schemeClr>
                </a:solidFill>
              </a:rPr>
              <a:t>Supplier/delivery Provider  selection * : Where does that take place ( Offer Engine ? ) The product catalog provides all possibilities ( within the agreements ) to the Offer engine</a:t>
            </a:r>
          </a:p>
        </p:txBody>
      </p:sp>
      <p:sp>
        <p:nvSpPr>
          <p:cNvPr id="27" name="Rectangle 26">
            <a:extLst>
              <a:ext uri="{FF2B5EF4-FFF2-40B4-BE49-F238E27FC236}">
                <a16:creationId xmlns:a16="http://schemas.microsoft.com/office/drawing/2014/main" id="{ED0A8BAD-4635-F274-03B1-940FA74A8FBA}"/>
              </a:ext>
            </a:extLst>
          </p:cNvPr>
          <p:cNvSpPr/>
          <p:nvPr/>
        </p:nvSpPr>
        <p:spPr bwMode="gray">
          <a:xfrm>
            <a:off x="7016007" y="3765084"/>
            <a:ext cx="1983195" cy="271796"/>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Conditions</a:t>
            </a:r>
          </a:p>
        </p:txBody>
      </p:sp>
      <p:sp>
        <p:nvSpPr>
          <p:cNvPr id="28" name="Rectangle 27">
            <a:extLst>
              <a:ext uri="{FF2B5EF4-FFF2-40B4-BE49-F238E27FC236}">
                <a16:creationId xmlns:a16="http://schemas.microsoft.com/office/drawing/2014/main" id="{E14A5761-6455-1FFC-9CCC-B530F815F366}"/>
              </a:ext>
            </a:extLst>
          </p:cNvPr>
          <p:cNvSpPr/>
          <p:nvPr/>
        </p:nvSpPr>
        <p:spPr bwMode="gray">
          <a:xfrm>
            <a:off x="7004924" y="2705197"/>
            <a:ext cx="1983195" cy="271796"/>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CRUD</a:t>
            </a:r>
          </a:p>
        </p:txBody>
      </p:sp>
      <p:sp>
        <p:nvSpPr>
          <p:cNvPr id="32" name="Rectangle 31">
            <a:extLst>
              <a:ext uri="{FF2B5EF4-FFF2-40B4-BE49-F238E27FC236}">
                <a16:creationId xmlns:a16="http://schemas.microsoft.com/office/drawing/2014/main" id="{20408C8A-D32F-817B-9515-9CF20A0CD80C}"/>
              </a:ext>
            </a:extLst>
          </p:cNvPr>
          <p:cNvSpPr/>
          <p:nvPr/>
        </p:nvSpPr>
        <p:spPr bwMode="gray">
          <a:xfrm>
            <a:off x="4396839" y="3991574"/>
            <a:ext cx="1983195" cy="258457"/>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Product Settings / Integrity</a:t>
            </a:r>
          </a:p>
        </p:txBody>
      </p:sp>
      <p:sp>
        <p:nvSpPr>
          <p:cNvPr id="33" name="Rectangle 32">
            <a:extLst>
              <a:ext uri="{FF2B5EF4-FFF2-40B4-BE49-F238E27FC236}">
                <a16:creationId xmlns:a16="http://schemas.microsoft.com/office/drawing/2014/main" id="{91279E77-CDBA-D7A8-F70F-5A4E63814E27}"/>
              </a:ext>
            </a:extLst>
          </p:cNvPr>
          <p:cNvSpPr/>
          <p:nvPr/>
        </p:nvSpPr>
        <p:spPr bwMode="gray">
          <a:xfrm>
            <a:off x="4396839" y="4293649"/>
            <a:ext cx="1983195" cy="338742"/>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Product Merge </a:t>
            </a:r>
          </a:p>
          <a:p>
            <a:r>
              <a:rPr lang="en-US" sz="1000" dirty="0">
                <a:solidFill>
                  <a:schemeClr val="tx1">
                    <a:lumMod val="90000"/>
                    <a:lumOff val="10000"/>
                  </a:schemeClr>
                </a:solidFill>
              </a:rPr>
              <a:t>Product / Condition Merge</a:t>
            </a:r>
          </a:p>
        </p:txBody>
      </p:sp>
      <p:sp>
        <p:nvSpPr>
          <p:cNvPr id="34" name="Rectangle 33">
            <a:extLst>
              <a:ext uri="{FF2B5EF4-FFF2-40B4-BE49-F238E27FC236}">
                <a16:creationId xmlns:a16="http://schemas.microsoft.com/office/drawing/2014/main" id="{40923F5A-6622-3656-E53C-5B2A0096140A}"/>
              </a:ext>
            </a:extLst>
          </p:cNvPr>
          <p:cNvSpPr/>
          <p:nvPr/>
        </p:nvSpPr>
        <p:spPr bwMode="gray">
          <a:xfrm>
            <a:off x="4396839" y="4676009"/>
            <a:ext cx="1983195" cy="338742"/>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Product Compare ( Properties / Attributes / Conditions )</a:t>
            </a:r>
          </a:p>
        </p:txBody>
      </p:sp>
      <p:sp>
        <p:nvSpPr>
          <p:cNvPr id="41" name="Rectangle 40">
            <a:extLst>
              <a:ext uri="{FF2B5EF4-FFF2-40B4-BE49-F238E27FC236}">
                <a16:creationId xmlns:a16="http://schemas.microsoft.com/office/drawing/2014/main" id="{54704C87-1DF9-0944-9BDD-4D32DF3E376C}"/>
              </a:ext>
            </a:extLst>
          </p:cNvPr>
          <p:cNvSpPr/>
          <p:nvPr/>
        </p:nvSpPr>
        <p:spPr bwMode="gray">
          <a:xfrm>
            <a:off x="4396838" y="5602920"/>
            <a:ext cx="1983195" cy="298519"/>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Leverage Content Management &amp; existing DAM</a:t>
            </a:r>
          </a:p>
        </p:txBody>
      </p:sp>
      <p:grpSp>
        <p:nvGrpSpPr>
          <p:cNvPr id="55" name="Groupe 54">
            <a:extLst>
              <a:ext uri="{FF2B5EF4-FFF2-40B4-BE49-F238E27FC236}">
                <a16:creationId xmlns:a16="http://schemas.microsoft.com/office/drawing/2014/main" id="{DB9AD90E-8C1E-300C-EB98-1E32555E1FB9}"/>
              </a:ext>
            </a:extLst>
          </p:cNvPr>
          <p:cNvGrpSpPr/>
          <p:nvPr/>
        </p:nvGrpSpPr>
        <p:grpSpPr>
          <a:xfrm>
            <a:off x="1745581" y="1520893"/>
            <a:ext cx="2146693" cy="4484536"/>
            <a:chOff x="973421" y="1630017"/>
            <a:chExt cx="2146693" cy="4484536"/>
          </a:xfrm>
        </p:grpSpPr>
        <p:sp>
          <p:nvSpPr>
            <p:cNvPr id="3" name="Rectangle 2">
              <a:extLst>
                <a:ext uri="{FF2B5EF4-FFF2-40B4-BE49-F238E27FC236}">
                  <a16:creationId xmlns:a16="http://schemas.microsoft.com/office/drawing/2014/main" id="{FB5953AE-0995-1F02-A069-5A08EF98E9A9}"/>
                </a:ext>
              </a:extLst>
            </p:cNvPr>
            <p:cNvSpPr/>
            <p:nvPr/>
          </p:nvSpPr>
          <p:spPr bwMode="gray">
            <a:xfrm>
              <a:off x="973421" y="1630017"/>
              <a:ext cx="2146693" cy="4484536"/>
            </a:xfrm>
            <a:prstGeom prst="rect">
              <a:avLst/>
            </a:prstGeom>
            <a:solidFill>
              <a:schemeClr val="accent3">
                <a:lumMod val="40000"/>
                <a:lumOff val="60000"/>
              </a:schemeClr>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8" name="ZoneTexte 7">
              <a:extLst>
                <a:ext uri="{FF2B5EF4-FFF2-40B4-BE49-F238E27FC236}">
                  <a16:creationId xmlns:a16="http://schemas.microsoft.com/office/drawing/2014/main" id="{25C934B4-F210-89A6-57A3-4F1BF591DA63}"/>
                </a:ext>
              </a:extLst>
            </p:cNvPr>
            <p:cNvSpPr txBox="1"/>
            <p:nvPr/>
          </p:nvSpPr>
          <p:spPr>
            <a:xfrm>
              <a:off x="1060829" y="1733020"/>
              <a:ext cx="1267976" cy="400110"/>
            </a:xfrm>
            <a:prstGeom prst="rect">
              <a:avLst/>
            </a:prstGeom>
            <a:noFill/>
          </p:spPr>
          <p:txBody>
            <a:bodyPr wrap="none" lIns="0" tIns="0" rIns="0" bIns="0" rtlCol="0">
              <a:spAutoFit/>
            </a:bodyPr>
            <a:lstStyle/>
            <a:p>
              <a:r>
                <a:rPr lang="en-US" sz="1600" dirty="0"/>
                <a:t>Catalog</a:t>
              </a:r>
            </a:p>
            <a:p>
              <a:r>
                <a:rPr lang="en-US" sz="1000" dirty="0">
                  <a:solidFill>
                    <a:srgbClr val="FF0000"/>
                  </a:solidFill>
                </a:rPr>
                <a:t>Exposing our products</a:t>
              </a:r>
            </a:p>
          </p:txBody>
        </p:sp>
        <p:sp>
          <p:nvSpPr>
            <p:cNvPr id="15" name="Rectangle 14">
              <a:extLst>
                <a:ext uri="{FF2B5EF4-FFF2-40B4-BE49-F238E27FC236}">
                  <a16:creationId xmlns:a16="http://schemas.microsoft.com/office/drawing/2014/main" id="{6CA944C5-79B4-2E4B-E151-69D4A254B69A}"/>
                </a:ext>
              </a:extLst>
            </p:cNvPr>
            <p:cNvSpPr/>
            <p:nvPr/>
          </p:nvSpPr>
          <p:spPr bwMode="gray">
            <a:xfrm>
              <a:off x="1030347" y="2788069"/>
              <a:ext cx="1983195" cy="720148"/>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Expose Products according to a given context ( search / customer / Retailer / interline request</a:t>
              </a:r>
            </a:p>
          </p:txBody>
        </p:sp>
        <p:sp>
          <p:nvSpPr>
            <p:cNvPr id="16" name="Rectangle 15">
              <a:extLst>
                <a:ext uri="{FF2B5EF4-FFF2-40B4-BE49-F238E27FC236}">
                  <a16:creationId xmlns:a16="http://schemas.microsoft.com/office/drawing/2014/main" id="{0C45D8AF-07DF-18A7-FF3C-03D9B400A6AA}"/>
                </a:ext>
              </a:extLst>
            </p:cNvPr>
            <p:cNvSpPr/>
            <p:nvPr/>
          </p:nvSpPr>
          <p:spPr bwMode="gray">
            <a:xfrm>
              <a:off x="1030347" y="2231889"/>
              <a:ext cx="1983195" cy="500932"/>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Enable different types of exposure (Digital, NDC, Print, …) / Channels</a:t>
              </a:r>
            </a:p>
          </p:txBody>
        </p:sp>
        <p:sp>
          <p:nvSpPr>
            <p:cNvPr id="20" name="Rectangle 19">
              <a:extLst>
                <a:ext uri="{FF2B5EF4-FFF2-40B4-BE49-F238E27FC236}">
                  <a16:creationId xmlns:a16="http://schemas.microsoft.com/office/drawing/2014/main" id="{55400D0D-0A77-40DF-EE04-BA769932C0AA}"/>
                </a:ext>
              </a:extLst>
            </p:cNvPr>
            <p:cNvSpPr/>
            <p:nvPr/>
          </p:nvSpPr>
          <p:spPr bwMode="gray">
            <a:xfrm>
              <a:off x="1030347" y="5648461"/>
              <a:ext cx="1983195" cy="373517"/>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lumMod val="90000"/>
                      <a:lumOff val="10000"/>
                    </a:schemeClr>
                  </a:solidFill>
                </a:rPr>
                <a:t>Supplier selection *</a:t>
              </a:r>
            </a:p>
          </p:txBody>
        </p:sp>
        <p:sp>
          <p:nvSpPr>
            <p:cNvPr id="31" name="Rectangle 30">
              <a:extLst>
                <a:ext uri="{FF2B5EF4-FFF2-40B4-BE49-F238E27FC236}">
                  <a16:creationId xmlns:a16="http://schemas.microsoft.com/office/drawing/2014/main" id="{99AE0E5B-FDFF-D731-E022-395F45E89F86}"/>
                </a:ext>
              </a:extLst>
            </p:cNvPr>
            <p:cNvSpPr/>
            <p:nvPr/>
          </p:nvSpPr>
          <p:spPr bwMode="gray">
            <a:xfrm>
              <a:off x="1030347" y="4675825"/>
              <a:ext cx="1983195" cy="323417"/>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B2B / B2T / B2C Identity</a:t>
              </a:r>
            </a:p>
          </p:txBody>
        </p:sp>
        <p:sp>
          <p:nvSpPr>
            <p:cNvPr id="35" name="Rectangle 34">
              <a:extLst>
                <a:ext uri="{FF2B5EF4-FFF2-40B4-BE49-F238E27FC236}">
                  <a16:creationId xmlns:a16="http://schemas.microsoft.com/office/drawing/2014/main" id="{11DE833E-B271-F3BC-1324-CD5A4BE90C83}"/>
                </a:ext>
              </a:extLst>
            </p:cNvPr>
            <p:cNvSpPr/>
            <p:nvPr/>
          </p:nvSpPr>
          <p:spPr bwMode="gray">
            <a:xfrm>
              <a:off x="1030347" y="3563465"/>
              <a:ext cx="1983195" cy="500932"/>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Product Categorization / taxonomies : Hierarchies / Facets</a:t>
              </a:r>
            </a:p>
          </p:txBody>
        </p:sp>
        <p:sp>
          <p:nvSpPr>
            <p:cNvPr id="40" name="Rectangle 39">
              <a:extLst>
                <a:ext uri="{FF2B5EF4-FFF2-40B4-BE49-F238E27FC236}">
                  <a16:creationId xmlns:a16="http://schemas.microsoft.com/office/drawing/2014/main" id="{45716B15-9892-F84E-190C-58D237A06352}"/>
                </a:ext>
              </a:extLst>
            </p:cNvPr>
            <p:cNvSpPr/>
            <p:nvPr/>
          </p:nvSpPr>
          <p:spPr bwMode="gray">
            <a:xfrm>
              <a:off x="1030347" y="4119645"/>
              <a:ext cx="1983195" cy="500932"/>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B2B / B2T integration</a:t>
              </a:r>
            </a:p>
            <a:p>
              <a:r>
                <a:rPr lang="en-US" sz="1000" dirty="0">
                  <a:solidFill>
                    <a:schemeClr val="tx1">
                      <a:lumMod val="90000"/>
                      <a:lumOff val="10000"/>
                    </a:schemeClr>
                  </a:solidFill>
                </a:rPr>
                <a:t>(capture supplier catalogs)</a:t>
              </a:r>
            </a:p>
          </p:txBody>
        </p:sp>
      </p:grpSp>
      <p:sp>
        <p:nvSpPr>
          <p:cNvPr id="42" name="Rectangle 41">
            <a:extLst>
              <a:ext uri="{FF2B5EF4-FFF2-40B4-BE49-F238E27FC236}">
                <a16:creationId xmlns:a16="http://schemas.microsoft.com/office/drawing/2014/main" id="{6ECD66B9-C877-7D44-C8F7-8E9A6D890F3B}"/>
              </a:ext>
            </a:extLst>
          </p:cNvPr>
          <p:cNvSpPr/>
          <p:nvPr/>
        </p:nvSpPr>
        <p:spPr bwMode="gray">
          <a:xfrm>
            <a:off x="7016007" y="3058493"/>
            <a:ext cx="1983195" cy="271796"/>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Supplier Performance </a:t>
            </a:r>
          </a:p>
        </p:txBody>
      </p:sp>
      <p:sp>
        <p:nvSpPr>
          <p:cNvPr id="49" name="Rectangle 48">
            <a:extLst>
              <a:ext uri="{FF2B5EF4-FFF2-40B4-BE49-F238E27FC236}">
                <a16:creationId xmlns:a16="http://schemas.microsoft.com/office/drawing/2014/main" id="{8470AB26-33AE-4BA4-9DD9-F54366BA29CE}"/>
              </a:ext>
            </a:extLst>
          </p:cNvPr>
          <p:cNvSpPr/>
          <p:nvPr/>
        </p:nvSpPr>
        <p:spPr bwMode="gray">
          <a:xfrm>
            <a:off x="7016007" y="3411789"/>
            <a:ext cx="1983195" cy="271796"/>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Delivery Provider Performance </a:t>
            </a:r>
          </a:p>
        </p:txBody>
      </p:sp>
      <p:sp>
        <p:nvSpPr>
          <p:cNvPr id="50" name="ZoneTexte 49">
            <a:extLst>
              <a:ext uri="{FF2B5EF4-FFF2-40B4-BE49-F238E27FC236}">
                <a16:creationId xmlns:a16="http://schemas.microsoft.com/office/drawing/2014/main" id="{CA78C116-0C89-B18B-F1AB-ED1C9D71C94D}"/>
              </a:ext>
            </a:extLst>
          </p:cNvPr>
          <p:cNvSpPr txBox="1"/>
          <p:nvPr/>
        </p:nvSpPr>
        <p:spPr>
          <a:xfrm>
            <a:off x="7546322" y="5651484"/>
            <a:ext cx="1452880" cy="707886"/>
          </a:xfrm>
          <a:prstGeom prst="rect">
            <a:avLst/>
          </a:prstGeom>
          <a:noFill/>
        </p:spPr>
        <p:txBody>
          <a:bodyPr wrap="square">
            <a:spAutoFit/>
          </a:bodyPr>
          <a:lstStyle/>
          <a:p>
            <a:r>
              <a:rPr lang="en-US" sz="1000" dirty="0">
                <a:solidFill>
                  <a:schemeClr val="tx1">
                    <a:lumMod val="90000"/>
                    <a:lumOff val="10000"/>
                  </a:schemeClr>
                </a:solidFill>
              </a:rPr>
              <a:t>The supplier is not necessarily the delivery provider ( sub-contracting </a:t>
            </a:r>
            <a:r>
              <a:rPr lang="en-US" sz="1000" dirty="0" err="1">
                <a:solidFill>
                  <a:schemeClr val="tx1">
                    <a:lumMod val="90000"/>
                    <a:lumOff val="10000"/>
                  </a:schemeClr>
                </a:solidFill>
              </a:rPr>
              <a:t>etc</a:t>
            </a:r>
            <a:r>
              <a:rPr lang="en-US" sz="1000" dirty="0">
                <a:solidFill>
                  <a:schemeClr val="tx1">
                    <a:lumMod val="90000"/>
                    <a:lumOff val="10000"/>
                  </a:schemeClr>
                </a:solidFill>
              </a:rPr>
              <a:t> ) </a:t>
            </a:r>
          </a:p>
        </p:txBody>
      </p:sp>
      <p:pic>
        <p:nvPicPr>
          <p:cNvPr id="1026" name="Picture 2" descr="Eye, filter, overview, preview, show, view, vision icon - Download on  Iconfinder">
            <a:extLst>
              <a:ext uri="{FF2B5EF4-FFF2-40B4-BE49-F238E27FC236}">
                <a16:creationId xmlns:a16="http://schemas.microsoft.com/office/drawing/2014/main" id="{A6EA9459-1A49-8F66-9F41-B591762A3B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887" y="3757474"/>
            <a:ext cx="819387" cy="819387"/>
          </a:xfrm>
          <a:prstGeom prst="rect">
            <a:avLst/>
          </a:prstGeom>
          <a:noFill/>
          <a:extLst>
            <a:ext uri="{909E8E84-426E-40DD-AFC4-6F175D3DCCD1}">
              <a14:hiddenFill xmlns:a14="http://schemas.microsoft.com/office/drawing/2010/main">
                <a:solidFill>
                  <a:srgbClr val="FFFFFF"/>
                </a:solidFill>
              </a14:hiddenFill>
            </a:ext>
          </a:extLst>
        </p:spPr>
      </p:pic>
      <p:sp>
        <p:nvSpPr>
          <p:cNvPr id="56" name="Double flèche horizontale 55">
            <a:extLst>
              <a:ext uri="{FF2B5EF4-FFF2-40B4-BE49-F238E27FC236}">
                <a16:creationId xmlns:a16="http://schemas.microsoft.com/office/drawing/2014/main" id="{8755BC96-C004-C1A2-B3AD-8BD6B4CF26BC}"/>
              </a:ext>
            </a:extLst>
          </p:cNvPr>
          <p:cNvSpPr/>
          <p:nvPr/>
        </p:nvSpPr>
        <p:spPr bwMode="gray">
          <a:xfrm>
            <a:off x="1224870" y="4008235"/>
            <a:ext cx="600000" cy="342218"/>
          </a:xfrm>
          <a:prstGeom prst="leftRightArrow">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57" name="Rectangle 56">
            <a:extLst>
              <a:ext uri="{FF2B5EF4-FFF2-40B4-BE49-F238E27FC236}">
                <a16:creationId xmlns:a16="http://schemas.microsoft.com/office/drawing/2014/main" id="{C7E650E6-7FDE-B7ED-B515-FAE04AD350ED}"/>
              </a:ext>
            </a:extLst>
          </p:cNvPr>
          <p:cNvSpPr/>
          <p:nvPr/>
        </p:nvSpPr>
        <p:spPr bwMode="gray">
          <a:xfrm>
            <a:off x="4830740" y="5930659"/>
            <a:ext cx="1983195" cy="298519"/>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00" dirty="0">
                <a:solidFill>
                  <a:schemeClr val="tx1">
                    <a:lumMod val="90000"/>
                    <a:lumOff val="10000"/>
                  </a:schemeClr>
                </a:solidFill>
              </a:rPr>
              <a:t>Product LCM</a:t>
            </a:r>
          </a:p>
        </p:txBody>
      </p:sp>
    </p:spTree>
    <p:extLst>
      <p:ext uri="{BB962C8B-B14F-4D97-AF65-F5344CB8AC3E}">
        <p14:creationId xmlns:p14="http://schemas.microsoft.com/office/powerpoint/2010/main" val="3295308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73F8834-9A86-EEDF-AE5A-6D9553DB9274}"/>
              </a:ext>
            </a:extLst>
          </p:cNvPr>
          <p:cNvSpPr>
            <a:spLocks noGrp="1"/>
          </p:cNvSpPr>
          <p:nvPr>
            <p:ph type="title"/>
          </p:nvPr>
        </p:nvSpPr>
        <p:spPr/>
        <p:txBody>
          <a:bodyPr/>
          <a:lstStyle/>
          <a:p>
            <a:r>
              <a:rPr lang="en-US" dirty="0"/>
              <a:t>PRODUCT Model </a:t>
            </a:r>
          </a:p>
        </p:txBody>
      </p:sp>
      <p:sp>
        <p:nvSpPr>
          <p:cNvPr id="3" name="Espace réservé du texte 2">
            <a:extLst>
              <a:ext uri="{FF2B5EF4-FFF2-40B4-BE49-F238E27FC236}">
                <a16:creationId xmlns:a16="http://schemas.microsoft.com/office/drawing/2014/main" id="{6EBF51A3-0A52-32D8-BB64-109D894E0288}"/>
              </a:ext>
            </a:extLst>
          </p:cNvPr>
          <p:cNvSpPr>
            <a:spLocks noGrp="1"/>
          </p:cNvSpPr>
          <p:nvPr>
            <p:ph type="body" idx="1"/>
          </p:nvPr>
        </p:nvSpPr>
        <p:spPr/>
        <p:txBody>
          <a:bodyPr/>
          <a:lstStyle/>
          <a:p>
            <a:r>
              <a:rPr lang="en-US" dirty="0"/>
              <a:t>Very very very early ideas</a:t>
            </a:r>
          </a:p>
        </p:txBody>
      </p:sp>
      <p:sp>
        <p:nvSpPr>
          <p:cNvPr id="5" name="Espace réservé de la date 4">
            <a:extLst>
              <a:ext uri="{FF2B5EF4-FFF2-40B4-BE49-F238E27FC236}">
                <a16:creationId xmlns:a16="http://schemas.microsoft.com/office/drawing/2014/main" id="{32FA3DF6-03A2-6222-AB0E-F98AC6DD879B}"/>
              </a:ext>
            </a:extLst>
          </p:cNvPr>
          <p:cNvSpPr>
            <a:spLocks noGrp="1"/>
          </p:cNvSpPr>
          <p:nvPr>
            <p:ph type="dt" sz="half" idx="10"/>
          </p:nvPr>
        </p:nvSpPr>
        <p:spPr/>
        <p:txBody>
          <a:bodyPr/>
          <a:lstStyle/>
          <a:p>
            <a:r>
              <a:rPr lang="en-US">
                <a:solidFill>
                  <a:prstClr val="white">
                    <a:lumMod val="50000"/>
                  </a:prstClr>
                </a:solidFill>
              </a:rPr>
              <a:t>| 10/ 2022</a:t>
            </a:r>
          </a:p>
        </p:txBody>
      </p:sp>
      <p:sp>
        <p:nvSpPr>
          <p:cNvPr id="6" name="Espace réservé du numéro de diapositive 5">
            <a:extLst>
              <a:ext uri="{FF2B5EF4-FFF2-40B4-BE49-F238E27FC236}">
                <a16:creationId xmlns:a16="http://schemas.microsoft.com/office/drawing/2014/main" id="{D579C06A-7CA6-622E-60B3-46735376FEC3}"/>
              </a:ext>
            </a:extLst>
          </p:cNvPr>
          <p:cNvSpPr>
            <a:spLocks noGrp="1"/>
          </p:cNvSpPr>
          <p:nvPr>
            <p:ph type="sldNum" sz="quarter" idx="12"/>
          </p:nvPr>
        </p:nvSpPr>
        <p:spPr/>
        <p:txBody>
          <a:bodyPr/>
          <a:lstStyle/>
          <a:p>
            <a:fld id="{590686CF-46CF-4430-9B1A-59DE1E0B2211}" type="slidenum">
              <a:rPr lang="en-US" smtClean="0">
                <a:solidFill>
                  <a:prstClr val="white">
                    <a:lumMod val="50000"/>
                  </a:prstClr>
                </a:solidFill>
              </a:rPr>
              <a:pPr/>
              <a:t>15</a:t>
            </a:fld>
            <a:endParaRPr lang="en-US">
              <a:solidFill>
                <a:prstClr val="white">
                  <a:lumMod val="50000"/>
                </a:prstClr>
              </a:solidFill>
            </a:endParaRPr>
          </a:p>
        </p:txBody>
      </p:sp>
      <p:pic>
        <p:nvPicPr>
          <p:cNvPr id="8" name="Graphique 7">
            <a:extLst>
              <a:ext uri="{FF2B5EF4-FFF2-40B4-BE49-F238E27FC236}">
                <a16:creationId xmlns:a16="http://schemas.microsoft.com/office/drawing/2014/main" id="{E31D61A8-E375-E7D1-4185-5DD478C34D9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393800" y="1482938"/>
            <a:ext cx="7772400" cy="4903491"/>
          </a:xfrm>
          <a:prstGeom prst="rect">
            <a:avLst/>
          </a:prstGeom>
        </p:spPr>
      </p:pic>
    </p:spTree>
    <p:extLst>
      <p:ext uri="{BB962C8B-B14F-4D97-AF65-F5344CB8AC3E}">
        <p14:creationId xmlns:p14="http://schemas.microsoft.com/office/powerpoint/2010/main" val="11740645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182DBB0-3958-2F6B-47F5-98EA9534926D}"/>
              </a:ext>
            </a:extLst>
          </p:cNvPr>
          <p:cNvSpPr>
            <a:spLocks noGrp="1"/>
          </p:cNvSpPr>
          <p:nvPr>
            <p:ph type="title"/>
          </p:nvPr>
        </p:nvSpPr>
        <p:spPr/>
        <p:txBody>
          <a:bodyPr/>
          <a:lstStyle/>
          <a:p>
            <a:r>
              <a:rPr lang="en-US" dirty="0"/>
              <a:t>Product Information</a:t>
            </a:r>
          </a:p>
        </p:txBody>
      </p:sp>
      <p:sp>
        <p:nvSpPr>
          <p:cNvPr id="3" name="Espace réservé du texte 2">
            <a:extLst>
              <a:ext uri="{FF2B5EF4-FFF2-40B4-BE49-F238E27FC236}">
                <a16:creationId xmlns:a16="http://schemas.microsoft.com/office/drawing/2014/main" id="{310C2FA3-FD61-4278-DBB6-51FEFD19E0E1}"/>
              </a:ext>
            </a:extLst>
          </p:cNvPr>
          <p:cNvSpPr>
            <a:spLocks noGrp="1"/>
          </p:cNvSpPr>
          <p:nvPr>
            <p:ph type="body" idx="1"/>
          </p:nvPr>
        </p:nvSpPr>
        <p:spPr/>
        <p:txBody>
          <a:bodyPr/>
          <a:lstStyle/>
          <a:p>
            <a:r>
              <a:rPr lang="en-US" dirty="0"/>
              <a:t>Hierarchical taxonomy </a:t>
            </a:r>
            <a:r>
              <a:rPr lang="en-US" dirty="0" err="1"/>
              <a:t>instatiated</a:t>
            </a:r>
            <a:r>
              <a:rPr lang="en-US" dirty="0"/>
              <a:t> from the Product Meta Model </a:t>
            </a:r>
          </a:p>
        </p:txBody>
      </p:sp>
      <p:sp>
        <p:nvSpPr>
          <p:cNvPr id="5" name="Espace réservé de la date 4">
            <a:extLst>
              <a:ext uri="{FF2B5EF4-FFF2-40B4-BE49-F238E27FC236}">
                <a16:creationId xmlns:a16="http://schemas.microsoft.com/office/drawing/2014/main" id="{DCCEFD96-F742-25DB-27A9-9CFCDFBF1126}"/>
              </a:ext>
            </a:extLst>
          </p:cNvPr>
          <p:cNvSpPr>
            <a:spLocks noGrp="1"/>
          </p:cNvSpPr>
          <p:nvPr>
            <p:ph type="dt" sz="half" idx="10"/>
          </p:nvPr>
        </p:nvSpPr>
        <p:spPr/>
        <p:txBody>
          <a:bodyPr/>
          <a:lstStyle/>
          <a:p>
            <a:r>
              <a:rPr lang="en-US" dirty="0">
                <a:solidFill>
                  <a:prstClr val="white">
                    <a:lumMod val="50000"/>
                  </a:prstClr>
                </a:solidFill>
              </a:rPr>
              <a:t>| 10/2022</a:t>
            </a:r>
          </a:p>
        </p:txBody>
      </p:sp>
      <p:sp>
        <p:nvSpPr>
          <p:cNvPr id="6" name="Espace réservé du numéro de diapositive 5">
            <a:extLst>
              <a:ext uri="{FF2B5EF4-FFF2-40B4-BE49-F238E27FC236}">
                <a16:creationId xmlns:a16="http://schemas.microsoft.com/office/drawing/2014/main" id="{A4C4E02D-7BB9-2C4C-759E-441EFE511AC5}"/>
              </a:ext>
            </a:extLst>
          </p:cNvPr>
          <p:cNvSpPr>
            <a:spLocks noGrp="1"/>
          </p:cNvSpPr>
          <p:nvPr>
            <p:ph type="sldNum" sz="quarter" idx="12"/>
          </p:nvPr>
        </p:nvSpPr>
        <p:spPr/>
        <p:txBody>
          <a:bodyPr/>
          <a:lstStyle/>
          <a:p>
            <a:fld id="{590686CF-46CF-4430-9B1A-59DE1E0B2211}" type="slidenum">
              <a:rPr lang="en-US" smtClean="0">
                <a:solidFill>
                  <a:prstClr val="white">
                    <a:lumMod val="50000"/>
                  </a:prstClr>
                </a:solidFill>
              </a:rPr>
              <a:pPr/>
              <a:t>16</a:t>
            </a:fld>
            <a:endParaRPr lang="en-US">
              <a:solidFill>
                <a:prstClr val="white">
                  <a:lumMod val="50000"/>
                </a:prstClr>
              </a:solidFill>
            </a:endParaRPr>
          </a:p>
        </p:txBody>
      </p:sp>
      <p:sp>
        <p:nvSpPr>
          <p:cNvPr id="11" name="Ellipse 10">
            <a:extLst>
              <a:ext uri="{FF2B5EF4-FFF2-40B4-BE49-F238E27FC236}">
                <a16:creationId xmlns:a16="http://schemas.microsoft.com/office/drawing/2014/main" id="{52F8C5F5-2510-0465-154A-C1BDC0098AB9}"/>
              </a:ext>
            </a:extLst>
          </p:cNvPr>
          <p:cNvSpPr/>
          <p:nvPr/>
        </p:nvSpPr>
        <p:spPr bwMode="gray">
          <a:xfrm>
            <a:off x="1531976" y="1870295"/>
            <a:ext cx="5591134" cy="1684966"/>
          </a:xfrm>
          <a:prstGeom prst="ellipse">
            <a:avLst/>
          </a:prstGeom>
          <a:no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dirty="0" err="1"/>
          </a:p>
        </p:txBody>
      </p:sp>
      <p:sp>
        <p:nvSpPr>
          <p:cNvPr id="12" name="ZoneTexte 11">
            <a:extLst>
              <a:ext uri="{FF2B5EF4-FFF2-40B4-BE49-F238E27FC236}">
                <a16:creationId xmlns:a16="http://schemas.microsoft.com/office/drawing/2014/main" id="{88F9EC30-3447-4F84-1A64-8C90C4809215}"/>
              </a:ext>
            </a:extLst>
          </p:cNvPr>
          <p:cNvSpPr txBox="1"/>
          <p:nvPr/>
        </p:nvSpPr>
        <p:spPr>
          <a:xfrm>
            <a:off x="5760000" y="1870295"/>
            <a:ext cx="1896032" cy="430887"/>
          </a:xfrm>
          <a:prstGeom prst="rect">
            <a:avLst/>
          </a:prstGeom>
          <a:noFill/>
        </p:spPr>
        <p:txBody>
          <a:bodyPr wrap="none" lIns="0" tIns="0" rIns="0" bIns="0" rtlCol="0">
            <a:spAutoFit/>
          </a:bodyPr>
          <a:lstStyle/>
          <a:p>
            <a:r>
              <a:rPr lang="en-US" sz="1400" dirty="0">
                <a:latin typeface="Avenir Book" panose="02000503020000020003" pitchFamily="2" charset="0"/>
              </a:rPr>
              <a:t>IATA Product definition;</a:t>
            </a:r>
          </a:p>
          <a:p>
            <a:r>
              <a:rPr lang="en-US" sz="1400" dirty="0">
                <a:latin typeface="Avenir Book" panose="02000503020000020003" pitchFamily="2" charset="0"/>
              </a:rPr>
              <a:t>Root of the taxonomy</a:t>
            </a:r>
          </a:p>
        </p:txBody>
      </p:sp>
      <p:sp>
        <p:nvSpPr>
          <p:cNvPr id="13" name="ZoneTexte 12">
            <a:extLst>
              <a:ext uri="{FF2B5EF4-FFF2-40B4-BE49-F238E27FC236}">
                <a16:creationId xmlns:a16="http://schemas.microsoft.com/office/drawing/2014/main" id="{39752532-5F80-1A35-C236-B96657634536}"/>
              </a:ext>
            </a:extLst>
          </p:cNvPr>
          <p:cNvSpPr txBox="1"/>
          <p:nvPr/>
        </p:nvSpPr>
        <p:spPr>
          <a:xfrm rot="1567613">
            <a:off x="10459485" y="443001"/>
            <a:ext cx="1467223" cy="553998"/>
          </a:xfrm>
          <a:prstGeom prst="rect">
            <a:avLst/>
          </a:prstGeom>
          <a:noFill/>
        </p:spPr>
        <p:txBody>
          <a:bodyPr wrap="square" lIns="0" tIns="0" rIns="0" bIns="0" rtlCol="0">
            <a:spAutoFit/>
          </a:bodyPr>
          <a:lstStyle/>
          <a:p>
            <a:r>
              <a:rPr lang="en-US" sz="1200" dirty="0">
                <a:solidFill>
                  <a:srgbClr val="C00000"/>
                </a:solidFill>
              </a:rPr>
              <a:t>For illustration purposes only for now</a:t>
            </a:r>
          </a:p>
        </p:txBody>
      </p:sp>
      <p:pic>
        <p:nvPicPr>
          <p:cNvPr id="14" name="Image 13">
            <a:extLst>
              <a:ext uri="{FF2B5EF4-FFF2-40B4-BE49-F238E27FC236}">
                <a16:creationId xmlns:a16="http://schemas.microsoft.com/office/drawing/2014/main" id="{408E1A65-2E78-B081-8DD4-0867FDBC895E}"/>
              </a:ext>
            </a:extLst>
          </p:cNvPr>
          <p:cNvPicPr>
            <a:picLocks noChangeAspect="1"/>
          </p:cNvPicPr>
          <p:nvPr/>
        </p:nvPicPr>
        <p:blipFill>
          <a:blip r:embed="rId3"/>
          <a:stretch>
            <a:fillRect/>
          </a:stretch>
        </p:blipFill>
        <p:spPr>
          <a:xfrm>
            <a:off x="334433" y="1968402"/>
            <a:ext cx="11128530" cy="4120673"/>
          </a:xfrm>
          <a:prstGeom prst="rect">
            <a:avLst/>
          </a:prstGeom>
        </p:spPr>
      </p:pic>
    </p:spTree>
    <p:extLst>
      <p:ext uri="{BB962C8B-B14F-4D97-AF65-F5344CB8AC3E}">
        <p14:creationId xmlns:p14="http://schemas.microsoft.com/office/powerpoint/2010/main" val="1712850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Rectangle 182"/>
          <p:cNvSpPr/>
          <p:nvPr/>
        </p:nvSpPr>
        <p:spPr bwMode="gray">
          <a:xfrm>
            <a:off x="3611274" y="4080810"/>
            <a:ext cx="893929" cy="1193012"/>
          </a:xfrm>
          <a:prstGeom prst="rect">
            <a:avLst/>
          </a:prstGeom>
          <a:solidFill>
            <a:srgbClr val="C7E9FA"/>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endParaRPr lang="en-US" sz="2400" dirty="0" err="1">
              <a:solidFill>
                <a:srgbClr val="FFFFFF"/>
              </a:solidFill>
              <a:latin typeface="Arial" panose="020B0604020202020204" pitchFamily="34" charset="0"/>
              <a:cs typeface="Arial" panose="020B0604020202020204" pitchFamily="34" charset="0"/>
            </a:endParaRPr>
          </a:p>
        </p:txBody>
      </p:sp>
      <p:sp>
        <p:nvSpPr>
          <p:cNvPr id="5" name="Rectangle 4"/>
          <p:cNvSpPr/>
          <p:nvPr/>
        </p:nvSpPr>
        <p:spPr>
          <a:xfrm>
            <a:off x="190500" y="2104246"/>
            <a:ext cx="11809381" cy="3968287"/>
          </a:xfrm>
          <a:prstGeom prst="rect">
            <a:avLst/>
          </a:prstGeom>
          <a:noFill/>
          <a:ln w="31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067" dirty="0">
                <a:solidFill>
                  <a:srgbClr val="FF0000"/>
                </a:solidFill>
                <a:latin typeface="Arial" panose="020B0604020202020204" pitchFamily="34" charset="0"/>
                <a:cs typeface="Arial" panose="020B0604020202020204" pitchFamily="34" charset="0"/>
              </a:rPr>
              <a:t>CORE CAPABILITIES		</a:t>
            </a:r>
          </a:p>
          <a:p>
            <a:pPr algn="ctr" defTabSz="1219170">
              <a:defRPr/>
            </a:pPr>
            <a:endParaRPr lang="en-US" sz="1067" dirty="0">
              <a:solidFill>
                <a:srgbClr val="FF0000"/>
              </a:solidFill>
              <a:latin typeface="Arial" panose="020B0604020202020204" pitchFamily="34" charset="0"/>
              <a:cs typeface="Arial" panose="020B0604020202020204" pitchFamily="34" charset="0"/>
            </a:endParaRPr>
          </a:p>
          <a:p>
            <a:pPr algn="ctr" defTabSz="1219170">
              <a:defRPr/>
            </a:pPr>
            <a:endParaRPr lang="en-US" sz="1067" dirty="0">
              <a:solidFill>
                <a:srgbClr val="FF0000"/>
              </a:solidFill>
              <a:latin typeface="Arial" panose="020B0604020202020204" pitchFamily="34" charset="0"/>
              <a:cs typeface="Arial" panose="020B0604020202020204" pitchFamily="34" charset="0"/>
            </a:endParaRPr>
          </a:p>
          <a:p>
            <a:pPr algn="ctr" defTabSz="1219170">
              <a:defRPr/>
            </a:pPr>
            <a:endParaRPr lang="en-US" sz="1067" dirty="0">
              <a:solidFill>
                <a:srgbClr val="FF0000"/>
              </a:solidFill>
              <a:latin typeface="Arial" panose="020B0604020202020204" pitchFamily="34" charset="0"/>
              <a:cs typeface="Arial" panose="020B0604020202020204" pitchFamily="34" charset="0"/>
            </a:endParaRPr>
          </a:p>
          <a:p>
            <a:pPr algn="ctr" defTabSz="1219170">
              <a:defRPr/>
            </a:pPr>
            <a:r>
              <a:rPr lang="en-US" sz="1067" dirty="0">
                <a:solidFill>
                  <a:srgbClr val="FF0000"/>
                </a:solidFill>
                <a:latin typeface="Arial" panose="020B0604020202020204" pitchFamily="34" charset="0"/>
                <a:cs typeface="Arial" panose="020B0604020202020204" pitchFamily="34" charset="0"/>
              </a:rPr>
              <a:t>	</a:t>
            </a:r>
            <a:r>
              <a:rPr lang="en-US" sz="800" dirty="0">
                <a:solidFill>
                  <a:srgbClr val="FF0000"/>
                </a:solidFill>
                <a:latin typeface="Arial" panose="020B0604020202020204" pitchFamily="34" charset="0"/>
                <a:cs typeface="Arial" panose="020B0604020202020204" pitchFamily="34" charset="0"/>
              </a:rPr>
              <a:t>	</a:t>
            </a:r>
          </a:p>
          <a:p>
            <a:pPr algn="ctr" defTabSz="1219170">
              <a:defRPr/>
            </a:pPr>
            <a:endParaRPr lang="en-US" sz="800" dirty="0">
              <a:solidFill>
                <a:srgbClr val="FF0000"/>
              </a:solidFill>
              <a:latin typeface="Arial" panose="020B0604020202020204" pitchFamily="34" charset="0"/>
              <a:cs typeface="Arial" panose="020B0604020202020204" pitchFamily="34" charset="0"/>
            </a:endParaRPr>
          </a:p>
          <a:p>
            <a:pPr algn="ctr" defTabSz="1219170">
              <a:defRPr/>
            </a:pPr>
            <a:endParaRPr lang="en-US" sz="1333" dirty="0">
              <a:solidFill>
                <a:srgbClr val="000000"/>
              </a:solidFill>
              <a:latin typeface="Arial" panose="020B0604020202020204" pitchFamily="34" charset="0"/>
              <a:cs typeface="Arial" panose="020B0604020202020204" pitchFamily="34" charset="0"/>
            </a:endParaRPr>
          </a:p>
          <a:p>
            <a:pPr algn="ctr" defTabSz="1219170">
              <a:defRPr/>
            </a:pPr>
            <a:endParaRPr lang="en-US" sz="1333" dirty="0">
              <a:solidFill>
                <a:srgbClr val="000000"/>
              </a:solidFill>
              <a:latin typeface="Arial" panose="020B0604020202020204" pitchFamily="34" charset="0"/>
              <a:cs typeface="Arial" panose="020B0604020202020204" pitchFamily="34" charset="0"/>
            </a:endParaRPr>
          </a:p>
          <a:p>
            <a:pPr algn="ctr" defTabSz="1219170">
              <a:defRPr/>
            </a:pPr>
            <a:endParaRPr lang="en-US" sz="1333" dirty="0">
              <a:solidFill>
                <a:srgbClr val="000000"/>
              </a:solidFill>
              <a:latin typeface="Arial" panose="020B0604020202020204" pitchFamily="34" charset="0"/>
              <a:cs typeface="Arial" panose="020B0604020202020204" pitchFamily="34" charset="0"/>
            </a:endParaRPr>
          </a:p>
          <a:p>
            <a:pPr algn="ctr" defTabSz="1219170">
              <a:defRPr/>
            </a:pPr>
            <a:endParaRPr lang="en-US" sz="1333" dirty="0">
              <a:solidFill>
                <a:srgbClr val="000000"/>
              </a:solidFill>
              <a:latin typeface="Arial" panose="020B0604020202020204" pitchFamily="34" charset="0"/>
              <a:cs typeface="Arial" panose="020B0604020202020204" pitchFamily="34" charset="0"/>
            </a:endParaRPr>
          </a:p>
          <a:p>
            <a:pPr algn="ctr" defTabSz="1219170">
              <a:defRPr/>
            </a:pPr>
            <a:endParaRPr lang="en-US" sz="1333" dirty="0">
              <a:solidFill>
                <a:srgbClr val="000000"/>
              </a:solidFill>
              <a:latin typeface="Arial" panose="020B0604020202020204" pitchFamily="34" charset="0"/>
              <a:cs typeface="Arial" panose="020B0604020202020204" pitchFamily="34" charset="0"/>
            </a:endParaRPr>
          </a:p>
          <a:p>
            <a:pPr algn="ctr" defTabSz="1219170">
              <a:defRPr/>
            </a:pPr>
            <a:endParaRPr lang="en-US" sz="1333" dirty="0">
              <a:solidFill>
                <a:srgbClr val="000000"/>
              </a:solidFill>
              <a:latin typeface="Arial" panose="020B0604020202020204" pitchFamily="34" charset="0"/>
              <a:cs typeface="Arial" panose="020B0604020202020204" pitchFamily="34" charset="0"/>
            </a:endParaRPr>
          </a:p>
          <a:p>
            <a:pPr algn="ctr" defTabSz="1219170">
              <a:defRPr/>
            </a:pPr>
            <a:endParaRPr lang="en-US" sz="1333" dirty="0">
              <a:solidFill>
                <a:srgbClr val="FFFFFF"/>
              </a:solidFill>
              <a:latin typeface="Arial" panose="020B0604020202020204" pitchFamily="34" charset="0"/>
              <a:cs typeface="Arial" panose="020B0604020202020204" pitchFamily="34" charset="0"/>
            </a:endParaRPr>
          </a:p>
          <a:p>
            <a:pPr algn="ctr" defTabSz="1219170">
              <a:defRPr/>
            </a:pPr>
            <a:endParaRPr lang="en-US" sz="1333" dirty="0">
              <a:solidFill>
                <a:srgbClr val="FFFFFF"/>
              </a:solidFill>
              <a:latin typeface="Arial" panose="020B0604020202020204" pitchFamily="34" charset="0"/>
              <a:cs typeface="Arial" panose="020B0604020202020204" pitchFamily="34" charset="0"/>
            </a:endParaRPr>
          </a:p>
          <a:p>
            <a:pPr algn="ctr" defTabSz="1219170">
              <a:defRPr/>
            </a:pPr>
            <a:endParaRPr lang="en-US" sz="1333" dirty="0">
              <a:solidFill>
                <a:srgbClr val="FFFFFF"/>
              </a:solidFill>
              <a:latin typeface="Arial" panose="020B0604020202020204" pitchFamily="34" charset="0"/>
              <a:cs typeface="Arial" panose="020B0604020202020204" pitchFamily="34" charset="0"/>
            </a:endParaRPr>
          </a:p>
          <a:p>
            <a:pPr algn="ctr" defTabSz="1219170">
              <a:defRPr/>
            </a:pPr>
            <a:endParaRPr lang="en-US" sz="1333" dirty="0">
              <a:solidFill>
                <a:srgbClr val="FFFFFF"/>
              </a:solidFill>
              <a:latin typeface="Arial" panose="020B0604020202020204" pitchFamily="34" charset="0"/>
              <a:cs typeface="Arial" panose="020B0604020202020204" pitchFamily="34" charset="0"/>
            </a:endParaRPr>
          </a:p>
          <a:p>
            <a:pPr algn="ctr" defTabSz="1219170">
              <a:defRPr/>
            </a:pPr>
            <a:endParaRPr lang="en-US" sz="1333" dirty="0">
              <a:solidFill>
                <a:srgbClr val="FFFFFF"/>
              </a:solidFill>
              <a:latin typeface="Arial" panose="020B0604020202020204" pitchFamily="34" charset="0"/>
              <a:cs typeface="Arial" panose="020B0604020202020204" pitchFamily="34" charset="0"/>
            </a:endParaRPr>
          </a:p>
          <a:p>
            <a:pPr algn="ctr" defTabSz="1219170">
              <a:defRPr/>
            </a:pPr>
            <a:endParaRPr lang="en-US" sz="1333" dirty="0">
              <a:solidFill>
                <a:srgbClr val="FFFFFF"/>
              </a:solidFill>
              <a:latin typeface="Arial" panose="020B0604020202020204" pitchFamily="34" charset="0"/>
              <a:cs typeface="Arial" panose="020B0604020202020204" pitchFamily="34" charset="0"/>
            </a:endParaRPr>
          </a:p>
          <a:p>
            <a:pPr algn="ctr" defTabSz="1219170">
              <a:defRPr/>
            </a:pPr>
            <a:endParaRPr lang="en-US" sz="1333" dirty="0">
              <a:solidFill>
                <a:srgbClr val="FFFFFF"/>
              </a:solidFill>
              <a:latin typeface="Arial" panose="020B0604020202020204" pitchFamily="34" charset="0"/>
              <a:cs typeface="Arial" panose="020B0604020202020204" pitchFamily="34" charset="0"/>
            </a:endParaRPr>
          </a:p>
          <a:p>
            <a:pPr algn="ctr" defTabSz="1219170">
              <a:defRPr/>
            </a:pPr>
            <a:endParaRPr lang="en-US" sz="1333" dirty="0">
              <a:solidFill>
                <a:srgbClr val="FFFFFF"/>
              </a:solidFill>
              <a:latin typeface="Arial" panose="020B0604020202020204" pitchFamily="34" charset="0"/>
              <a:cs typeface="Arial" panose="020B0604020202020204" pitchFamily="34" charset="0"/>
            </a:endParaRPr>
          </a:p>
        </p:txBody>
      </p:sp>
      <p:sp>
        <p:nvSpPr>
          <p:cNvPr id="180" name="Rectangle 179"/>
          <p:cNvSpPr/>
          <p:nvPr/>
        </p:nvSpPr>
        <p:spPr bwMode="gray">
          <a:xfrm>
            <a:off x="2491045" y="2679556"/>
            <a:ext cx="2006895" cy="958869"/>
          </a:xfrm>
          <a:prstGeom prst="rect">
            <a:avLst/>
          </a:prstGeom>
          <a:solidFill>
            <a:srgbClr val="C7E9FA"/>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US" sz="2400" dirty="0" err="1">
              <a:solidFill>
                <a:srgbClr val="FFFFFF"/>
              </a:solidFill>
              <a:latin typeface="Arial" panose="020B0604020202020204" pitchFamily="34" charset="0"/>
              <a:cs typeface="Arial" panose="020B0604020202020204" pitchFamily="34" charset="0"/>
            </a:endParaRPr>
          </a:p>
        </p:txBody>
      </p:sp>
      <p:sp>
        <p:nvSpPr>
          <p:cNvPr id="140" name="Rectangle 139"/>
          <p:cNvSpPr/>
          <p:nvPr/>
        </p:nvSpPr>
        <p:spPr bwMode="gray">
          <a:xfrm>
            <a:off x="326514" y="2639196"/>
            <a:ext cx="1990708" cy="1003664"/>
          </a:xfrm>
          <a:prstGeom prst="rect">
            <a:avLst/>
          </a:prstGeom>
          <a:solidFill>
            <a:srgbClr val="C7E9FA"/>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US" sz="2400" dirty="0" err="1">
              <a:solidFill>
                <a:srgbClr val="FFFFFF"/>
              </a:solidFill>
              <a:latin typeface="Arial" panose="020B0604020202020204" pitchFamily="34" charset="0"/>
              <a:cs typeface="Arial" panose="020B0604020202020204" pitchFamily="34" charset="0"/>
            </a:endParaRPr>
          </a:p>
        </p:txBody>
      </p:sp>
      <p:sp>
        <p:nvSpPr>
          <p:cNvPr id="21" name="TextBox 20"/>
          <p:cNvSpPr txBox="1"/>
          <p:nvPr/>
        </p:nvSpPr>
        <p:spPr>
          <a:xfrm>
            <a:off x="3064985" y="6252515"/>
            <a:ext cx="2623609" cy="738664"/>
          </a:xfrm>
          <a:prstGeom prst="rect">
            <a:avLst/>
          </a:prstGeom>
          <a:noFill/>
        </p:spPr>
        <p:txBody>
          <a:bodyPr wrap="square" lIns="0" tIns="0" rIns="0" bIns="0" rtlCol="0">
            <a:spAutoFit/>
          </a:bodyPr>
          <a:lstStyle/>
          <a:p>
            <a:pPr defTabSz="1219170">
              <a:defRPr/>
            </a:pPr>
            <a:r>
              <a:rPr lang="en-US" sz="1200" dirty="0">
                <a:solidFill>
                  <a:srgbClr val="000000"/>
                </a:solidFill>
                <a:latin typeface="Calibri" panose="020F0502020204030204" pitchFamily="34" charset="0"/>
                <a:cs typeface="Calibri" panose="020F0502020204030204" pitchFamily="34" charset="0"/>
              </a:rPr>
              <a:t>Supplier-role only (AF or KL or 3</a:t>
            </a:r>
            <a:r>
              <a:rPr lang="en-US" sz="1200" baseline="30000" dirty="0">
                <a:solidFill>
                  <a:srgbClr val="000000"/>
                </a:solidFill>
                <a:latin typeface="Calibri" panose="020F0502020204030204" pitchFamily="34" charset="0"/>
                <a:cs typeface="Calibri" panose="020F0502020204030204" pitchFamily="34" charset="0"/>
              </a:rPr>
              <a:t>rd</a:t>
            </a:r>
            <a:r>
              <a:rPr lang="en-US" sz="1200" dirty="0">
                <a:solidFill>
                  <a:srgbClr val="000000"/>
                </a:solidFill>
                <a:latin typeface="Calibri" panose="020F0502020204030204" pitchFamily="34" charset="0"/>
                <a:cs typeface="Calibri" panose="020F0502020204030204" pitchFamily="34" charset="0"/>
              </a:rPr>
              <a:t> parties)</a:t>
            </a:r>
          </a:p>
          <a:p>
            <a:pPr defTabSz="1219170">
              <a:defRPr/>
            </a:pPr>
            <a:r>
              <a:rPr lang="en-US" sz="1200" dirty="0">
                <a:solidFill>
                  <a:srgbClr val="000000"/>
                </a:solidFill>
                <a:latin typeface="Calibri" panose="020F0502020204030204" pitchFamily="34" charset="0"/>
                <a:cs typeface="Calibri" panose="020F0502020204030204" pitchFamily="34" charset="0"/>
              </a:rPr>
              <a:t>~ “Participating Offer Airline” </a:t>
            </a:r>
          </a:p>
          <a:p>
            <a:pPr defTabSz="1219170">
              <a:defRPr/>
            </a:pPr>
            <a:r>
              <a:rPr lang="en-US" sz="1200" dirty="0">
                <a:solidFill>
                  <a:srgbClr val="000000"/>
                </a:solidFill>
                <a:latin typeface="Calibri" panose="020F0502020204030204" pitchFamily="34" charset="0"/>
                <a:cs typeface="Calibri" panose="020F0502020204030204" pitchFamily="34" charset="0"/>
              </a:rPr>
              <a:t>or “Operating carrier”</a:t>
            </a:r>
          </a:p>
          <a:p>
            <a:pPr defTabSz="1219170">
              <a:defRPr/>
            </a:pPr>
            <a:endParaRPr lang="en-US" sz="1200" dirty="0">
              <a:solidFill>
                <a:srgbClr val="000000"/>
              </a:solidFill>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p:txBody>
          <a:bodyPr/>
          <a:lstStyle/>
          <a:p>
            <a:pPr algn="l"/>
            <a:r>
              <a:rPr lang="en-US" sz="2667" dirty="0">
                <a:solidFill>
                  <a:srgbClr val="002060"/>
                </a:solidFill>
                <a:latin typeface="Arial" panose="020B0604020202020204" pitchFamily="34" charset="0"/>
                <a:cs typeface="Arial" panose="020B0604020202020204" pitchFamily="34" charset="0"/>
              </a:rPr>
              <a:t>Core Capabilities - Sales &amp; Servicing Channels</a:t>
            </a:r>
          </a:p>
        </p:txBody>
      </p:sp>
      <p:sp>
        <p:nvSpPr>
          <p:cNvPr id="81" name="TextBox 80"/>
          <p:cNvSpPr txBox="1"/>
          <p:nvPr/>
        </p:nvSpPr>
        <p:spPr>
          <a:xfrm>
            <a:off x="609869" y="6252856"/>
            <a:ext cx="1995140" cy="553998"/>
          </a:xfrm>
          <a:prstGeom prst="rect">
            <a:avLst/>
          </a:prstGeom>
          <a:noFill/>
        </p:spPr>
        <p:txBody>
          <a:bodyPr wrap="square" lIns="0" tIns="0" rIns="0" bIns="0" rtlCol="0">
            <a:spAutoFit/>
          </a:bodyPr>
          <a:lstStyle/>
          <a:p>
            <a:pPr defTabSz="1219170">
              <a:defRPr/>
            </a:pPr>
            <a:r>
              <a:rPr lang="en-US" sz="1200" dirty="0">
                <a:solidFill>
                  <a:srgbClr val="000000"/>
                </a:solidFill>
                <a:latin typeface="Calibri" panose="020F0502020204030204" pitchFamily="34" charset="0"/>
                <a:cs typeface="Calibri" panose="020F0502020204030204" pitchFamily="34" charset="0"/>
              </a:rPr>
              <a:t>= Retailer-role only (AF or KL)</a:t>
            </a:r>
          </a:p>
          <a:p>
            <a:pPr defTabSz="1219170">
              <a:defRPr/>
            </a:pPr>
            <a:r>
              <a:rPr lang="en-US" sz="1200" dirty="0">
                <a:solidFill>
                  <a:srgbClr val="000000"/>
                </a:solidFill>
                <a:latin typeface="Calibri" panose="020F0502020204030204" pitchFamily="34" charset="0"/>
                <a:cs typeface="Calibri" panose="020F0502020204030204" pitchFamily="34" charset="0"/>
              </a:rPr>
              <a:t>~ “Offer Responsible Airline” </a:t>
            </a:r>
          </a:p>
          <a:p>
            <a:pPr defTabSz="1219170">
              <a:defRPr/>
            </a:pPr>
            <a:r>
              <a:rPr lang="en-US" sz="1200" dirty="0">
                <a:solidFill>
                  <a:srgbClr val="000000"/>
                </a:solidFill>
                <a:latin typeface="Calibri" panose="020F0502020204030204" pitchFamily="34" charset="0"/>
                <a:cs typeface="Calibri" panose="020F0502020204030204" pitchFamily="34" charset="0"/>
              </a:rPr>
              <a:t>or “Marketing Carrier”</a:t>
            </a:r>
          </a:p>
        </p:txBody>
      </p:sp>
      <p:sp>
        <p:nvSpPr>
          <p:cNvPr id="156" name="Ovaal 155"/>
          <p:cNvSpPr/>
          <p:nvPr/>
        </p:nvSpPr>
        <p:spPr bwMode="gray">
          <a:xfrm>
            <a:off x="283387" y="6234116"/>
            <a:ext cx="248491" cy="226115"/>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nl-NL" sz="1067" b="1" dirty="0">
                <a:solidFill>
                  <a:srgbClr val="FFFFFF"/>
                </a:solidFill>
                <a:latin typeface="Arial" panose="020B0604020202020204" pitchFamily="34" charset="0"/>
                <a:cs typeface="Arial" panose="020B0604020202020204" pitchFamily="34" charset="0"/>
              </a:rPr>
              <a:t>R</a:t>
            </a:r>
            <a:endParaRPr lang="en-US" sz="1067" b="1" dirty="0" err="1">
              <a:solidFill>
                <a:srgbClr val="FFFFFF"/>
              </a:solidFill>
              <a:latin typeface="Arial" panose="020B0604020202020204" pitchFamily="34" charset="0"/>
              <a:cs typeface="Arial" panose="020B0604020202020204" pitchFamily="34" charset="0"/>
            </a:endParaRPr>
          </a:p>
        </p:txBody>
      </p:sp>
      <p:sp>
        <p:nvSpPr>
          <p:cNvPr id="157" name="Ovaal 156"/>
          <p:cNvSpPr/>
          <p:nvPr/>
        </p:nvSpPr>
        <p:spPr bwMode="gray">
          <a:xfrm>
            <a:off x="2687574" y="6216464"/>
            <a:ext cx="271668" cy="212336"/>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nl-NL" sz="1067" b="1" dirty="0">
                <a:solidFill>
                  <a:srgbClr val="FFFFFF"/>
                </a:solidFill>
                <a:latin typeface="Arial" panose="020B0604020202020204" pitchFamily="34" charset="0"/>
                <a:cs typeface="Arial" panose="020B0604020202020204" pitchFamily="34" charset="0"/>
              </a:rPr>
              <a:t>S</a:t>
            </a:r>
            <a:endParaRPr lang="en-US" sz="1067" b="1" dirty="0" err="1">
              <a:solidFill>
                <a:srgbClr val="FFFFFF"/>
              </a:solidFill>
              <a:latin typeface="Arial" panose="020B0604020202020204" pitchFamily="34" charset="0"/>
              <a:cs typeface="Arial" panose="020B0604020202020204" pitchFamily="34" charset="0"/>
            </a:endParaRPr>
          </a:p>
        </p:txBody>
      </p:sp>
      <p:sp>
        <p:nvSpPr>
          <p:cNvPr id="9" name="TextBox 8"/>
          <p:cNvSpPr txBox="1"/>
          <p:nvPr/>
        </p:nvSpPr>
        <p:spPr>
          <a:xfrm>
            <a:off x="5890571" y="6234116"/>
            <a:ext cx="3571237" cy="553998"/>
          </a:xfrm>
          <a:prstGeom prst="rect">
            <a:avLst/>
          </a:prstGeom>
          <a:noFill/>
        </p:spPr>
        <p:txBody>
          <a:bodyPr wrap="square" lIns="0" tIns="0" rIns="0" bIns="0" rtlCol="0">
            <a:spAutoFit/>
          </a:bodyPr>
          <a:lstStyle/>
          <a:p>
            <a:pPr defTabSz="1219170">
              <a:defRPr/>
            </a:pPr>
            <a:r>
              <a:rPr lang="en-US" sz="1200" dirty="0">
                <a:solidFill>
                  <a:srgbClr val="000000"/>
                </a:solidFill>
                <a:latin typeface="Calibri" panose="020F0502020204030204" pitchFamily="34" charset="0"/>
                <a:cs typeface="Calibri" panose="020F0502020204030204" pitchFamily="34" charset="0"/>
              </a:rPr>
              <a:t>Capabilities without R or S bullet apply to both retailer and supplier. Specifics of retailer and supplier roles will be detailed for each capability (in capabilities overview). </a:t>
            </a:r>
          </a:p>
        </p:txBody>
      </p:sp>
      <p:sp>
        <p:nvSpPr>
          <p:cNvPr id="122" name="Oval 121"/>
          <p:cNvSpPr/>
          <p:nvPr/>
        </p:nvSpPr>
        <p:spPr>
          <a:xfrm>
            <a:off x="9663785" y="6318037"/>
            <a:ext cx="322392" cy="292375"/>
          </a:xfrm>
          <a:prstGeom prst="ellipse">
            <a:avLst/>
          </a:prstGeom>
          <a:solidFill>
            <a:srgbClr val="FFFF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333" dirty="0">
                <a:solidFill>
                  <a:srgbClr val="000000"/>
                </a:solidFill>
                <a:latin typeface="Arial" panose="020B0604020202020204" pitchFamily="34" charset="0"/>
                <a:cs typeface="Arial" panose="020B0604020202020204" pitchFamily="34" charset="0"/>
              </a:rPr>
              <a:t>6</a:t>
            </a:r>
          </a:p>
        </p:txBody>
      </p:sp>
      <p:sp>
        <p:nvSpPr>
          <p:cNvPr id="20" name="TextBox 19"/>
          <p:cNvSpPr txBox="1"/>
          <p:nvPr/>
        </p:nvSpPr>
        <p:spPr>
          <a:xfrm>
            <a:off x="9943579" y="6261901"/>
            <a:ext cx="2056303" cy="461665"/>
          </a:xfrm>
          <a:prstGeom prst="rect">
            <a:avLst/>
          </a:prstGeom>
          <a:noFill/>
        </p:spPr>
        <p:txBody>
          <a:bodyPr wrap="square" rtlCol="0">
            <a:spAutoFit/>
          </a:bodyPr>
          <a:lstStyle/>
          <a:p>
            <a:pPr defTabSz="1219170">
              <a:defRPr/>
            </a:pPr>
            <a:r>
              <a:rPr lang="en-US" sz="1200" dirty="0">
                <a:solidFill>
                  <a:srgbClr val="FF0000"/>
                </a:solidFill>
                <a:latin typeface="Arial" panose="020B0604020202020204" pitchFamily="34" charset="0"/>
                <a:cs typeface="Arial" panose="020B0604020202020204" pitchFamily="34" charset="0"/>
              </a:rPr>
              <a:t>= reference to chapters with guidelines in this PPT</a:t>
            </a:r>
          </a:p>
        </p:txBody>
      </p:sp>
      <p:sp>
        <p:nvSpPr>
          <p:cNvPr id="13" name="Rectangle 12"/>
          <p:cNvSpPr/>
          <p:nvPr/>
        </p:nvSpPr>
        <p:spPr bwMode="gray">
          <a:xfrm>
            <a:off x="4682595" y="2753273"/>
            <a:ext cx="1962696" cy="177971"/>
          </a:xfrm>
          <a:prstGeom prst="rect">
            <a:avLst/>
          </a:prstGeom>
          <a:solidFill>
            <a:srgbClr val="0070C0"/>
          </a:solidFill>
          <a:ln w="9525">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067" dirty="0">
                <a:solidFill>
                  <a:srgbClr val="FFFFFF"/>
                </a:solidFill>
                <a:latin typeface="Arial" panose="020B0604020202020204" pitchFamily="34" charset="0"/>
                <a:cs typeface="Arial" panose="020B0604020202020204" pitchFamily="34" charset="0"/>
              </a:rPr>
              <a:t>Offer Management</a:t>
            </a:r>
          </a:p>
        </p:txBody>
      </p:sp>
      <p:sp>
        <p:nvSpPr>
          <p:cNvPr id="16" name="Rectangle 15"/>
          <p:cNvSpPr/>
          <p:nvPr/>
        </p:nvSpPr>
        <p:spPr bwMode="gray">
          <a:xfrm>
            <a:off x="6738577" y="2754439"/>
            <a:ext cx="2039407" cy="177971"/>
          </a:xfrm>
          <a:prstGeom prst="rect">
            <a:avLst/>
          </a:prstGeom>
          <a:solidFill>
            <a:srgbClr val="0070C0"/>
          </a:solidFill>
          <a:ln w="9525">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067" dirty="0">
                <a:solidFill>
                  <a:srgbClr val="FFFFFF"/>
                </a:solidFill>
                <a:latin typeface="Arial" panose="020B0604020202020204" pitchFamily="34" charset="0"/>
                <a:cs typeface="Arial" panose="020B0604020202020204" pitchFamily="34" charset="0"/>
              </a:rPr>
              <a:t>Order (Management)</a:t>
            </a:r>
          </a:p>
        </p:txBody>
      </p:sp>
      <p:sp>
        <p:nvSpPr>
          <p:cNvPr id="17" name="Rectangle 16"/>
          <p:cNvSpPr/>
          <p:nvPr/>
        </p:nvSpPr>
        <p:spPr bwMode="gray">
          <a:xfrm>
            <a:off x="8884778" y="2396653"/>
            <a:ext cx="3035229" cy="263951"/>
          </a:xfrm>
          <a:prstGeom prst="rect">
            <a:avLst/>
          </a:prstGeom>
          <a:solidFill>
            <a:srgbClr val="0070C0"/>
          </a:solidFill>
          <a:ln w="9525">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200" dirty="0">
                <a:solidFill>
                  <a:srgbClr val="FFFFFF"/>
                </a:solidFill>
                <a:latin typeface="Arial" panose="020B0604020202020204" pitchFamily="34" charset="0"/>
                <a:cs typeface="Arial" panose="020B0604020202020204" pitchFamily="34" charset="0"/>
              </a:rPr>
              <a:t>Fulfillment (to be detailed/refined)</a:t>
            </a:r>
          </a:p>
        </p:txBody>
      </p:sp>
      <p:sp>
        <p:nvSpPr>
          <p:cNvPr id="113" name="Rectangle 112"/>
          <p:cNvSpPr/>
          <p:nvPr/>
        </p:nvSpPr>
        <p:spPr bwMode="gray">
          <a:xfrm>
            <a:off x="334434" y="5419587"/>
            <a:ext cx="11605839" cy="485212"/>
          </a:xfrm>
          <a:prstGeom prst="rect">
            <a:avLst/>
          </a:prstGeom>
          <a:solidFill>
            <a:srgbClr val="C7E9FA"/>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US" sz="2400" dirty="0" err="1">
              <a:solidFill>
                <a:srgbClr val="FFFFFF"/>
              </a:solidFill>
              <a:latin typeface="Arial" panose="020B0604020202020204" pitchFamily="34" charset="0"/>
              <a:cs typeface="Arial" panose="020B0604020202020204" pitchFamily="34" charset="0"/>
            </a:endParaRPr>
          </a:p>
        </p:txBody>
      </p:sp>
      <p:sp>
        <p:nvSpPr>
          <p:cNvPr id="93" name="Rectangle 92"/>
          <p:cNvSpPr/>
          <p:nvPr/>
        </p:nvSpPr>
        <p:spPr bwMode="gray">
          <a:xfrm>
            <a:off x="330116" y="4070366"/>
            <a:ext cx="3196865" cy="1193012"/>
          </a:xfrm>
          <a:prstGeom prst="rect">
            <a:avLst/>
          </a:prstGeom>
          <a:solidFill>
            <a:srgbClr val="C7E9FA"/>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endParaRPr lang="en-US" sz="2400" dirty="0" err="1">
              <a:solidFill>
                <a:srgbClr val="FFFFFF"/>
              </a:solidFill>
              <a:latin typeface="Arial" panose="020B0604020202020204" pitchFamily="34" charset="0"/>
              <a:cs typeface="Arial" panose="020B0604020202020204" pitchFamily="34" charset="0"/>
            </a:endParaRPr>
          </a:p>
        </p:txBody>
      </p:sp>
      <p:sp>
        <p:nvSpPr>
          <p:cNvPr id="7" name="Rectangle 6"/>
          <p:cNvSpPr/>
          <p:nvPr/>
        </p:nvSpPr>
        <p:spPr bwMode="gray">
          <a:xfrm>
            <a:off x="4685329" y="2943248"/>
            <a:ext cx="1971032" cy="2320129"/>
          </a:xfrm>
          <a:prstGeom prst="rect">
            <a:avLst/>
          </a:prstGeom>
          <a:solidFill>
            <a:srgbClr val="C7E9FA"/>
          </a:solidFill>
          <a:ln w="9525">
            <a:solidFill>
              <a:srgbClr val="FFFFFF"/>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US" sz="800" b="1" dirty="0" err="1">
              <a:solidFill>
                <a:srgbClr val="FFFFFF"/>
              </a:solidFill>
              <a:latin typeface="Arial" panose="020B0604020202020204" pitchFamily="34" charset="0"/>
              <a:cs typeface="Arial" panose="020B0604020202020204" pitchFamily="34" charset="0"/>
            </a:endParaRPr>
          </a:p>
        </p:txBody>
      </p:sp>
      <p:sp>
        <p:nvSpPr>
          <p:cNvPr id="10" name="Rectangle 9"/>
          <p:cNvSpPr/>
          <p:nvPr/>
        </p:nvSpPr>
        <p:spPr bwMode="gray">
          <a:xfrm>
            <a:off x="6738250" y="2943250"/>
            <a:ext cx="2039405" cy="2320127"/>
          </a:xfrm>
          <a:prstGeom prst="rect">
            <a:avLst/>
          </a:prstGeom>
          <a:solidFill>
            <a:srgbClr val="C7E9FA"/>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US" sz="2400" dirty="0">
              <a:solidFill>
                <a:srgbClr val="FFFFFF"/>
              </a:solidFill>
              <a:latin typeface="Arial" panose="020B0604020202020204" pitchFamily="34" charset="0"/>
              <a:cs typeface="Arial" panose="020B0604020202020204" pitchFamily="34" charset="0"/>
            </a:endParaRPr>
          </a:p>
        </p:txBody>
      </p:sp>
      <p:sp>
        <p:nvSpPr>
          <p:cNvPr id="11" name="Rectangle 10"/>
          <p:cNvSpPr/>
          <p:nvPr/>
        </p:nvSpPr>
        <p:spPr bwMode="gray">
          <a:xfrm>
            <a:off x="8884778" y="2680490"/>
            <a:ext cx="3055495" cy="2510543"/>
          </a:xfrm>
          <a:prstGeom prst="rect">
            <a:avLst/>
          </a:prstGeom>
          <a:solidFill>
            <a:srgbClr val="99FF99"/>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US" sz="2400" dirty="0" err="1">
              <a:solidFill>
                <a:srgbClr val="FFFFFF"/>
              </a:solidFill>
              <a:latin typeface="Arial" panose="020B0604020202020204" pitchFamily="34" charset="0"/>
              <a:cs typeface="Arial" panose="020B0604020202020204" pitchFamily="34" charset="0"/>
            </a:endParaRPr>
          </a:p>
        </p:txBody>
      </p:sp>
      <p:sp>
        <p:nvSpPr>
          <p:cNvPr id="22" name="Rectangle 21"/>
          <p:cNvSpPr/>
          <p:nvPr/>
        </p:nvSpPr>
        <p:spPr bwMode="gray">
          <a:xfrm>
            <a:off x="5718469" y="3113919"/>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Offer</a:t>
            </a:r>
          </a:p>
          <a:p>
            <a:pPr algn="ctr" defTabSz="1219170">
              <a:defRPr/>
            </a:pPr>
            <a:r>
              <a:rPr lang="en-US" sz="667" dirty="0">
                <a:solidFill>
                  <a:srgbClr val="000000"/>
                </a:solidFill>
                <a:latin typeface="Arial" panose="020B0604020202020204" pitchFamily="34" charset="0"/>
                <a:cs typeface="Arial" panose="020B0604020202020204" pitchFamily="34" charset="0"/>
              </a:rPr>
              <a:t>Creation</a:t>
            </a:r>
          </a:p>
        </p:txBody>
      </p:sp>
      <p:sp>
        <p:nvSpPr>
          <p:cNvPr id="25" name="Rectangle 24"/>
          <p:cNvSpPr/>
          <p:nvPr/>
        </p:nvSpPr>
        <p:spPr bwMode="gray">
          <a:xfrm>
            <a:off x="4777380" y="3827620"/>
            <a:ext cx="807955" cy="205365"/>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Bundling</a:t>
            </a:r>
          </a:p>
        </p:txBody>
      </p:sp>
      <p:sp>
        <p:nvSpPr>
          <p:cNvPr id="36" name="Rectangle 35"/>
          <p:cNvSpPr/>
          <p:nvPr/>
        </p:nvSpPr>
        <p:spPr bwMode="gray">
          <a:xfrm>
            <a:off x="1461421" y="4148580"/>
            <a:ext cx="831503" cy="256272"/>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Multi-Modal</a:t>
            </a:r>
          </a:p>
          <a:p>
            <a:pPr algn="ctr" defTabSz="1219170">
              <a:defRPr/>
            </a:pPr>
            <a:r>
              <a:rPr lang="en-US" sz="667" dirty="0">
                <a:solidFill>
                  <a:srgbClr val="000000"/>
                </a:solidFill>
                <a:latin typeface="Arial" panose="020B0604020202020204" pitchFamily="34" charset="0"/>
                <a:cs typeface="Arial" panose="020B0604020202020204" pitchFamily="34" charset="0"/>
              </a:rPr>
              <a:t>Itinerary?</a:t>
            </a:r>
          </a:p>
        </p:txBody>
      </p:sp>
      <p:sp>
        <p:nvSpPr>
          <p:cNvPr id="39" name="Rectangle 38"/>
          <p:cNvSpPr/>
          <p:nvPr/>
        </p:nvSpPr>
        <p:spPr bwMode="gray">
          <a:xfrm>
            <a:off x="5707983" y="4588643"/>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Offer</a:t>
            </a:r>
          </a:p>
          <a:p>
            <a:pPr algn="ctr" defTabSz="1219170">
              <a:defRPr/>
            </a:pPr>
            <a:r>
              <a:rPr lang="en-US" sz="667" dirty="0">
                <a:solidFill>
                  <a:srgbClr val="000000"/>
                </a:solidFill>
                <a:latin typeface="Arial" panose="020B0604020202020204" pitchFamily="34" charset="0"/>
                <a:cs typeface="Arial" panose="020B0604020202020204" pitchFamily="34" charset="0"/>
              </a:rPr>
              <a:t>Persistence</a:t>
            </a:r>
          </a:p>
        </p:txBody>
      </p:sp>
      <p:sp>
        <p:nvSpPr>
          <p:cNvPr id="45" name="Rectangle 44"/>
          <p:cNvSpPr/>
          <p:nvPr/>
        </p:nvSpPr>
        <p:spPr bwMode="gray">
          <a:xfrm>
            <a:off x="6832072" y="3115377"/>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Order</a:t>
            </a:r>
          </a:p>
          <a:p>
            <a:pPr algn="ctr" defTabSz="1219170">
              <a:defRPr/>
            </a:pPr>
            <a:r>
              <a:rPr lang="en-US" sz="667" dirty="0">
                <a:solidFill>
                  <a:srgbClr val="000000"/>
                </a:solidFill>
                <a:latin typeface="Arial" panose="020B0604020202020204" pitchFamily="34" charset="0"/>
                <a:cs typeface="Arial" panose="020B0604020202020204" pitchFamily="34" charset="0"/>
              </a:rPr>
              <a:t>Creation</a:t>
            </a:r>
          </a:p>
        </p:txBody>
      </p:sp>
      <p:sp>
        <p:nvSpPr>
          <p:cNvPr id="47" name="Rectangle 46"/>
          <p:cNvSpPr/>
          <p:nvPr/>
        </p:nvSpPr>
        <p:spPr bwMode="gray">
          <a:xfrm>
            <a:off x="6823448" y="3850769"/>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Order Status </a:t>
            </a:r>
          </a:p>
          <a:p>
            <a:pPr algn="ctr" defTabSz="1219170">
              <a:defRPr/>
            </a:pPr>
            <a:r>
              <a:rPr lang="en-US" sz="667" dirty="0">
                <a:solidFill>
                  <a:srgbClr val="000000"/>
                </a:solidFill>
                <a:latin typeface="Arial" panose="020B0604020202020204" pitchFamily="34" charset="0"/>
                <a:cs typeface="Arial" panose="020B0604020202020204" pitchFamily="34" charset="0"/>
              </a:rPr>
              <a:t>Notification</a:t>
            </a:r>
          </a:p>
        </p:txBody>
      </p:sp>
      <p:sp>
        <p:nvSpPr>
          <p:cNvPr id="49" name="Rectangle 48"/>
          <p:cNvSpPr/>
          <p:nvPr/>
        </p:nvSpPr>
        <p:spPr bwMode="gray">
          <a:xfrm>
            <a:off x="7827417" y="3113686"/>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(Mixed)</a:t>
            </a:r>
          </a:p>
          <a:p>
            <a:pPr algn="ctr" defTabSz="1219170">
              <a:defRPr/>
            </a:pPr>
            <a:r>
              <a:rPr lang="en-US" sz="667" dirty="0">
                <a:solidFill>
                  <a:srgbClr val="000000"/>
                </a:solidFill>
                <a:latin typeface="Arial" panose="020B0604020202020204" pitchFamily="34" charset="0"/>
                <a:cs typeface="Arial" panose="020B0604020202020204" pitchFamily="34" charset="0"/>
              </a:rPr>
              <a:t>Payment</a:t>
            </a:r>
          </a:p>
        </p:txBody>
      </p:sp>
      <p:sp>
        <p:nvSpPr>
          <p:cNvPr id="56" name="Rectangle 55"/>
          <p:cNvSpPr/>
          <p:nvPr/>
        </p:nvSpPr>
        <p:spPr bwMode="gray">
          <a:xfrm>
            <a:off x="7834477" y="3844915"/>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Settlement</a:t>
            </a:r>
          </a:p>
          <a:p>
            <a:pPr algn="ctr" defTabSz="1219170">
              <a:defRPr/>
            </a:pPr>
            <a:r>
              <a:rPr lang="en-US" sz="667" dirty="0">
                <a:solidFill>
                  <a:srgbClr val="000000"/>
                </a:solidFill>
                <a:latin typeface="Arial" panose="020B0604020202020204" pitchFamily="34" charset="0"/>
                <a:cs typeface="Arial" panose="020B0604020202020204" pitchFamily="34" charset="0"/>
              </a:rPr>
              <a:t>Orchestration</a:t>
            </a:r>
          </a:p>
        </p:txBody>
      </p:sp>
      <p:sp>
        <p:nvSpPr>
          <p:cNvPr id="57" name="Rectangle 56"/>
          <p:cNvSpPr/>
          <p:nvPr/>
        </p:nvSpPr>
        <p:spPr bwMode="gray">
          <a:xfrm>
            <a:off x="7827417" y="4219485"/>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Settlement</a:t>
            </a:r>
          </a:p>
        </p:txBody>
      </p:sp>
      <p:sp>
        <p:nvSpPr>
          <p:cNvPr id="58" name="Rectangle 57"/>
          <p:cNvSpPr/>
          <p:nvPr/>
        </p:nvSpPr>
        <p:spPr bwMode="gray">
          <a:xfrm>
            <a:off x="6823448" y="4221177"/>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2060"/>
                </a:solidFill>
                <a:latin typeface="Arial" panose="020B0604020202020204" pitchFamily="34" charset="0"/>
                <a:cs typeface="Arial" panose="020B0604020202020204" pitchFamily="34" charset="0"/>
              </a:rPr>
              <a:t>Order</a:t>
            </a:r>
          </a:p>
          <a:p>
            <a:pPr algn="ctr" defTabSz="1219170">
              <a:defRPr/>
            </a:pPr>
            <a:r>
              <a:rPr lang="en-US" sz="667" dirty="0">
                <a:solidFill>
                  <a:srgbClr val="000000"/>
                </a:solidFill>
                <a:latin typeface="Arial" panose="020B0604020202020204" pitchFamily="34" charset="0"/>
                <a:cs typeface="Arial" panose="020B0604020202020204" pitchFamily="34" charset="0"/>
              </a:rPr>
              <a:t>Integrity</a:t>
            </a:r>
          </a:p>
        </p:txBody>
      </p:sp>
      <p:sp>
        <p:nvSpPr>
          <p:cNvPr id="61" name="Rectangle 60"/>
          <p:cNvSpPr/>
          <p:nvPr/>
        </p:nvSpPr>
        <p:spPr bwMode="gray">
          <a:xfrm>
            <a:off x="10011679" y="2833718"/>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E2E Journey Management</a:t>
            </a:r>
          </a:p>
        </p:txBody>
      </p:sp>
      <p:sp>
        <p:nvSpPr>
          <p:cNvPr id="62" name="Rectangle 61"/>
          <p:cNvSpPr/>
          <p:nvPr/>
        </p:nvSpPr>
        <p:spPr bwMode="gray">
          <a:xfrm>
            <a:off x="10910615" y="2833718"/>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Rebooking</a:t>
            </a:r>
          </a:p>
        </p:txBody>
      </p:sp>
      <p:sp>
        <p:nvSpPr>
          <p:cNvPr id="67" name="Rectangle 66"/>
          <p:cNvSpPr/>
          <p:nvPr/>
        </p:nvSpPr>
        <p:spPr bwMode="gray">
          <a:xfrm>
            <a:off x="10011679" y="3486361"/>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Product</a:t>
            </a:r>
          </a:p>
          <a:p>
            <a:pPr algn="ctr" defTabSz="1219170">
              <a:defRPr/>
            </a:pPr>
            <a:r>
              <a:rPr lang="en-US" sz="667" dirty="0">
                <a:solidFill>
                  <a:srgbClr val="000000"/>
                </a:solidFill>
                <a:latin typeface="Arial" panose="020B0604020202020204" pitchFamily="34" charset="0"/>
                <a:cs typeface="Arial" panose="020B0604020202020204" pitchFamily="34" charset="0"/>
              </a:rPr>
              <a:t>Delivery</a:t>
            </a:r>
          </a:p>
        </p:txBody>
      </p:sp>
      <p:sp>
        <p:nvSpPr>
          <p:cNvPr id="70" name="Rectangle 69"/>
          <p:cNvSpPr/>
          <p:nvPr/>
        </p:nvSpPr>
        <p:spPr bwMode="gray">
          <a:xfrm>
            <a:off x="2596236" y="4854031"/>
            <a:ext cx="824717" cy="284288"/>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Delivery Provider Management?</a:t>
            </a:r>
          </a:p>
        </p:txBody>
      </p:sp>
      <p:sp>
        <p:nvSpPr>
          <p:cNvPr id="71" name="Rectangle 70"/>
          <p:cNvSpPr/>
          <p:nvPr/>
        </p:nvSpPr>
        <p:spPr bwMode="gray">
          <a:xfrm>
            <a:off x="10011679" y="3857190"/>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Disruption Handling</a:t>
            </a:r>
          </a:p>
        </p:txBody>
      </p:sp>
      <p:sp>
        <p:nvSpPr>
          <p:cNvPr id="72" name="Rectangle 71"/>
          <p:cNvSpPr/>
          <p:nvPr/>
        </p:nvSpPr>
        <p:spPr bwMode="gray">
          <a:xfrm>
            <a:off x="9095165" y="3540578"/>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Product Status</a:t>
            </a:r>
          </a:p>
          <a:p>
            <a:pPr algn="ctr" defTabSz="1219170">
              <a:defRPr/>
            </a:pPr>
            <a:r>
              <a:rPr lang="en-US" sz="667" dirty="0">
                <a:solidFill>
                  <a:srgbClr val="000000"/>
                </a:solidFill>
                <a:latin typeface="Arial" panose="020B0604020202020204" pitchFamily="34" charset="0"/>
                <a:cs typeface="Arial" panose="020B0604020202020204" pitchFamily="34" charset="0"/>
              </a:rPr>
              <a:t>Notification</a:t>
            </a:r>
          </a:p>
        </p:txBody>
      </p:sp>
      <p:sp>
        <p:nvSpPr>
          <p:cNvPr id="75" name="Rectangle 74"/>
          <p:cNvSpPr/>
          <p:nvPr/>
        </p:nvSpPr>
        <p:spPr bwMode="gray">
          <a:xfrm>
            <a:off x="9106979" y="3190023"/>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Travel Doc &amp;</a:t>
            </a:r>
          </a:p>
          <a:p>
            <a:pPr algn="ctr" defTabSz="1219170">
              <a:defRPr/>
            </a:pPr>
            <a:r>
              <a:rPr lang="en-US" sz="667" dirty="0">
                <a:solidFill>
                  <a:srgbClr val="000000"/>
                </a:solidFill>
                <a:latin typeface="Arial" panose="020B0604020202020204" pitchFamily="34" charset="0"/>
                <a:cs typeface="Arial" panose="020B0604020202020204" pitchFamily="34" charset="0"/>
              </a:rPr>
              <a:t>Clearance</a:t>
            </a:r>
          </a:p>
        </p:txBody>
      </p:sp>
      <p:sp>
        <p:nvSpPr>
          <p:cNvPr id="78" name="Rectangle 77"/>
          <p:cNvSpPr/>
          <p:nvPr/>
        </p:nvSpPr>
        <p:spPr bwMode="gray">
          <a:xfrm>
            <a:off x="9093307" y="3875826"/>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Baggage</a:t>
            </a:r>
          </a:p>
          <a:p>
            <a:pPr algn="ctr" defTabSz="1219170">
              <a:defRPr/>
            </a:pPr>
            <a:r>
              <a:rPr lang="en-US" sz="667" dirty="0">
                <a:solidFill>
                  <a:srgbClr val="000000"/>
                </a:solidFill>
                <a:latin typeface="Arial" panose="020B0604020202020204" pitchFamily="34" charset="0"/>
                <a:cs typeface="Arial" panose="020B0604020202020204" pitchFamily="34" charset="0"/>
              </a:rPr>
              <a:t>Handling</a:t>
            </a:r>
          </a:p>
        </p:txBody>
      </p:sp>
      <p:sp>
        <p:nvSpPr>
          <p:cNvPr id="79" name="Rectangle 78"/>
          <p:cNvSpPr/>
          <p:nvPr/>
        </p:nvSpPr>
        <p:spPr bwMode="gray">
          <a:xfrm>
            <a:off x="9095165" y="4235805"/>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Passenger Handling?</a:t>
            </a:r>
          </a:p>
        </p:txBody>
      </p:sp>
      <p:sp>
        <p:nvSpPr>
          <p:cNvPr id="97" name="Rectangle 96"/>
          <p:cNvSpPr/>
          <p:nvPr/>
        </p:nvSpPr>
        <p:spPr bwMode="gray">
          <a:xfrm>
            <a:off x="10910615" y="3471153"/>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Ratings &amp;</a:t>
            </a:r>
          </a:p>
          <a:p>
            <a:pPr algn="ctr" defTabSz="1219170">
              <a:defRPr/>
            </a:pPr>
            <a:r>
              <a:rPr lang="en-US" sz="667" dirty="0">
                <a:solidFill>
                  <a:srgbClr val="000000"/>
                </a:solidFill>
                <a:latin typeface="Arial" panose="020B0604020202020204" pitchFamily="34" charset="0"/>
                <a:cs typeface="Arial" panose="020B0604020202020204" pitchFamily="34" charset="0"/>
              </a:rPr>
              <a:t>Feedback</a:t>
            </a:r>
          </a:p>
        </p:txBody>
      </p:sp>
      <p:sp>
        <p:nvSpPr>
          <p:cNvPr id="98" name="Rectangle 97"/>
          <p:cNvSpPr/>
          <p:nvPr/>
        </p:nvSpPr>
        <p:spPr bwMode="gray">
          <a:xfrm>
            <a:off x="10910615" y="3144427"/>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Compensation</a:t>
            </a:r>
          </a:p>
        </p:txBody>
      </p:sp>
      <p:sp>
        <p:nvSpPr>
          <p:cNvPr id="63" name="Rectangle 62"/>
          <p:cNvSpPr/>
          <p:nvPr/>
        </p:nvSpPr>
        <p:spPr bwMode="gray">
          <a:xfrm>
            <a:off x="4758759" y="3113919"/>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Search &amp; Shopping</a:t>
            </a:r>
          </a:p>
        </p:txBody>
      </p:sp>
      <p:sp>
        <p:nvSpPr>
          <p:cNvPr id="66" name="Rectangle 65"/>
          <p:cNvSpPr/>
          <p:nvPr/>
        </p:nvSpPr>
        <p:spPr bwMode="gray">
          <a:xfrm>
            <a:off x="460467" y="4135218"/>
            <a:ext cx="834212" cy="242129"/>
          </a:xfrm>
          <a:prstGeom prst="rect">
            <a:avLst/>
          </a:prstGeom>
          <a:solidFill>
            <a:schemeClr val="bg1"/>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Retailer-Supplier Agreements</a:t>
            </a:r>
          </a:p>
        </p:txBody>
      </p:sp>
      <p:sp>
        <p:nvSpPr>
          <p:cNvPr id="69" name="Rectangle 68"/>
          <p:cNvSpPr/>
          <p:nvPr/>
        </p:nvSpPr>
        <p:spPr bwMode="gray">
          <a:xfrm>
            <a:off x="1921381" y="5530724"/>
            <a:ext cx="807955" cy="27685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Analytics &amp; Reporting</a:t>
            </a:r>
          </a:p>
        </p:txBody>
      </p:sp>
      <p:sp>
        <p:nvSpPr>
          <p:cNvPr id="77" name="Rectangle 76"/>
          <p:cNvSpPr/>
          <p:nvPr/>
        </p:nvSpPr>
        <p:spPr bwMode="gray">
          <a:xfrm>
            <a:off x="463492" y="2816774"/>
            <a:ext cx="790112"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Corporate</a:t>
            </a:r>
          </a:p>
          <a:p>
            <a:pPr algn="ctr" defTabSz="1219170">
              <a:defRPr/>
            </a:pPr>
            <a:r>
              <a:rPr lang="en-US" sz="667" dirty="0">
                <a:solidFill>
                  <a:srgbClr val="000000"/>
                </a:solidFill>
                <a:latin typeface="Arial" panose="020B0604020202020204" pitchFamily="34" charset="0"/>
                <a:cs typeface="Arial" panose="020B0604020202020204" pitchFamily="34" charset="0"/>
              </a:rPr>
              <a:t>Contracts</a:t>
            </a:r>
          </a:p>
        </p:txBody>
      </p:sp>
      <p:sp>
        <p:nvSpPr>
          <p:cNvPr id="88" name="Rectangle 87"/>
          <p:cNvSpPr/>
          <p:nvPr/>
        </p:nvSpPr>
        <p:spPr bwMode="gray">
          <a:xfrm>
            <a:off x="7834477" y="3466046"/>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Refund</a:t>
            </a:r>
          </a:p>
        </p:txBody>
      </p:sp>
      <p:sp>
        <p:nvSpPr>
          <p:cNvPr id="96" name="Rectangle 95"/>
          <p:cNvSpPr/>
          <p:nvPr/>
        </p:nvSpPr>
        <p:spPr bwMode="gray">
          <a:xfrm>
            <a:off x="10011677" y="3153234"/>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Case</a:t>
            </a:r>
          </a:p>
          <a:p>
            <a:pPr algn="ctr" defTabSz="1219170">
              <a:defRPr/>
            </a:pPr>
            <a:r>
              <a:rPr lang="en-US" sz="667" dirty="0">
                <a:solidFill>
                  <a:srgbClr val="000000"/>
                </a:solidFill>
                <a:latin typeface="Arial" panose="020B0604020202020204" pitchFamily="34" charset="0"/>
                <a:cs typeface="Arial" panose="020B0604020202020204" pitchFamily="34" charset="0"/>
              </a:rPr>
              <a:t>Management</a:t>
            </a:r>
          </a:p>
        </p:txBody>
      </p:sp>
      <p:sp>
        <p:nvSpPr>
          <p:cNvPr id="99" name="Rectangle 98"/>
          <p:cNvSpPr/>
          <p:nvPr/>
        </p:nvSpPr>
        <p:spPr bwMode="gray">
          <a:xfrm>
            <a:off x="10029791" y="4223957"/>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Case</a:t>
            </a:r>
          </a:p>
          <a:p>
            <a:pPr algn="ctr" defTabSz="1219170">
              <a:defRPr/>
            </a:pPr>
            <a:r>
              <a:rPr lang="en-US" sz="667" dirty="0">
                <a:solidFill>
                  <a:srgbClr val="000000"/>
                </a:solidFill>
                <a:latin typeface="Arial" panose="020B0604020202020204" pitchFamily="34" charset="0"/>
                <a:cs typeface="Arial" panose="020B0604020202020204" pitchFamily="34" charset="0"/>
              </a:rPr>
              <a:t>Handling</a:t>
            </a:r>
          </a:p>
        </p:txBody>
      </p:sp>
      <p:sp>
        <p:nvSpPr>
          <p:cNvPr id="100" name="Rectangle 99"/>
          <p:cNvSpPr/>
          <p:nvPr/>
        </p:nvSpPr>
        <p:spPr bwMode="gray">
          <a:xfrm>
            <a:off x="10930053" y="3857187"/>
            <a:ext cx="788516"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Accounting</a:t>
            </a:r>
          </a:p>
        </p:txBody>
      </p:sp>
      <p:sp>
        <p:nvSpPr>
          <p:cNvPr id="76" name="Rectangle 75"/>
          <p:cNvSpPr/>
          <p:nvPr/>
        </p:nvSpPr>
        <p:spPr bwMode="gray">
          <a:xfrm>
            <a:off x="5718468" y="4192061"/>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(Dynamic)</a:t>
            </a:r>
          </a:p>
          <a:p>
            <a:pPr algn="ctr" defTabSz="1219170">
              <a:defRPr/>
            </a:pPr>
            <a:r>
              <a:rPr lang="en-US" sz="667" dirty="0">
                <a:solidFill>
                  <a:srgbClr val="000000"/>
                </a:solidFill>
                <a:latin typeface="Arial" panose="020B0604020202020204" pitchFamily="34" charset="0"/>
                <a:cs typeface="Arial" panose="020B0604020202020204" pitchFamily="34" charset="0"/>
              </a:rPr>
              <a:t>Offer Pricing</a:t>
            </a:r>
          </a:p>
        </p:txBody>
      </p:sp>
      <p:sp>
        <p:nvSpPr>
          <p:cNvPr id="15" name="Rectangle 14"/>
          <p:cNvSpPr/>
          <p:nvPr/>
        </p:nvSpPr>
        <p:spPr bwMode="gray">
          <a:xfrm>
            <a:off x="2601403" y="4176305"/>
            <a:ext cx="838868" cy="40042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endParaRPr lang="en-US" sz="667" dirty="0">
              <a:solidFill>
                <a:srgbClr val="000000"/>
              </a:solidFill>
              <a:latin typeface="Arial" panose="020B0604020202020204" pitchFamily="34" charset="0"/>
              <a:cs typeface="Arial" panose="020B0604020202020204" pitchFamily="34" charset="0"/>
            </a:endParaRPr>
          </a:p>
        </p:txBody>
      </p:sp>
      <p:sp>
        <p:nvSpPr>
          <p:cNvPr id="90" name="TextBox 89"/>
          <p:cNvSpPr txBox="1"/>
          <p:nvPr/>
        </p:nvSpPr>
        <p:spPr>
          <a:xfrm>
            <a:off x="2622390" y="4205049"/>
            <a:ext cx="798564" cy="307969"/>
          </a:xfrm>
          <a:prstGeom prst="rect">
            <a:avLst/>
          </a:prstGeom>
          <a:noFill/>
          <a:effectLst/>
        </p:spPr>
        <p:txBody>
          <a:bodyPr wrap="square" lIns="48000" tIns="0" rIns="48000" bIns="0" rtlCol="0">
            <a:spAutoFit/>
          </a:bodyPr>
          <a:lstStyle/>
          <a:p>
            <a:pPr algn="ctr" defTabSz="1219170">
              <a:defRPr/>
            </a:pPr>
            <a:r>
              <a:rPr lang="en-US" sz="667" dirty="0">
                <a:solidFill>
                  <a:srgbClr val="000000"/>
                </a:solidFill>
                <a:latin typeface="Arial" panose="020B0604020202020204" pitchFamily="34" charset="0"/>
                <a:cs typeface="Arial" panose="020B0604020202020204" pitchFamily="34" charset="0"/>
              </a:rPr>
              <a:t>(Static) Pricing</a:t>
            </a:r>
          </a:p>
          <a:p>
            <a:pPr algn="ctr" defTabSz="1219170">
              <a:defRPr/>
            </a:pPr>
            <a:r>
              <a:rPr lang="en-US" sz="667" dirty="0">
                <a:solidFill>
                  <a:srgbClr val="000000"/>
                </a:solidFill>
                <a:latin typeface="Arial" panose="020B0604020202020204" pitchFamily="34" charset="0"/>
                <a:cs typeface="Arial" panose="020B0604020202020204" pitchFamily="34" charset="0"/>
              </a:rPr>
              <a:t>(of products &amp; packages)</a:t>
            </a:r>
          </a:p>
        </p:txBody>
      </p:sp>
      <p:sp>
        <p:nvSpPr>
          <p:cNvPr id="110" name="Rectangle 109"/>
          <p:cNvSpPr/>
          <p:nvPr/>
        </p:nvSpPr>
        <p:spPr bwMode="gray">
          <a:xfrm>
            <a:off x="6832072" y="3467742"/>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Order</a:t>
            </a:r>
          </a:p>
          <a:p>
            <a:pPr algn="ctr" defTabSz="1219170">
              <a:defRPr/>
            </a:pPr>
            <a:r>
              <a:rPr lang="en-US" sz="667" dirty="0">
                <a:solidFill>
                  <a:srgbClr val="000000"/>
                </a:solidFill>
                <a:latin typeface="Arial" panose="020B0604020202020204" pitchFamily="34" charset="0"/>
                <a:cs typeface="Arial" panose="020B0604020202020204" pitchFamily="34" charset="0"/>
              </a:rPr>
              <a:t>Change</a:t>
            </a:r>
          </a:p>
        </p:txBody>
      </p:sp>
      <p:sp>
        <p:nvSpPr>
          <p:cNvPr id="106" name="Ovaal 105"/>
          <p:cNvSpPr/>
          <p:nvPr/>
        </p:nvSpPr>
        <p:spPr bwMode="gray">
          <a:xfrm>
            <a:off x="1490693" y="4099727"/>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R</a:t>
            </a:r>
            <a:endParaRPr lang="en-US" sz="800" b="1" dirty="0" err="1">
              <a:solidFill>
                <a:srgbClr val="FFFFFF"/>
              </a:solidFill>
              <a:latin typeface="Arial" panose="020B0604020202020204" pitchFamily="34" charset="0"/>
              <a:cs typeface="Arial" panose="020B0604020202020204" pitchFamily="34" charset="0"/>
            </a:endParaRPr>
          </a:p>
        </p:txBody>
      </p:sp>
      <p:sp>
        <p:nvSpPr>
          <p:cNvPr id="107" name="Ovaal 106"/>
          <p:cNvSpPr/>
          <p:nvPr/>
        </p:nvSpPr>
        <p:spPr bwMode="gray">
          <a:xfrm>
            <a:off x="4798816" y="3023976"/>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R</a:t>
            </a:r>
            <a:endParaRPr lang="en-US" sz="800" b="1" dirty="0" err="1">
              <a:solidFill>
                <a:srgbClr val="FFFFFF"/>
              </a:solidFill>
              <a:latin typeface="Arial" panose="020B0604020202020204" pitchFamily="34" charset="0"/>
              <a:cs typeface="Arial" panose="020B0604020202020204" pitchFamily="34" charset="0"/>
            </a:endParaRPr>
          </a:p>
        </p:txBody>
      </p:sp>
      <p:sp>
        <p:nvSpPr>
          <p:cNvPr id="121" name="Ovaal 120"/>
          <p:cNvSpPr/>
          <p:nvPr/>
        </p:nvSpPr>
        <p:spPr bwMode="gray">
          <a:xfrm>
            <a:off x="7453748" y="3786437"/>
            <a:ext cx="142315"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38" name="Rectangle 37"/>
          <p:cNvSpPr/>
          <p:nvPr/>
        </p:nvSpPr>
        <p:spPr bwMode="gray">
          <a:xfrm>
            <a:off x="4775380" y="4171593"/>
            <a:ext cx="807955" cy="685212"/>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endParaRPr lang="en-US" sz="667" dirty="0">
              <a:solidFill>
                <a:srgbClr val="000000"/>
              </a:solidFill>
              <a:latin typeface="Arial" panose="020B0604020202020204" pitchFamily="34" charset="0"/>
              <a:cs typeface="Arial" panose="020B0604020202020204" pitchFamily="34" charset="0"/>
            </a:endParaRPr>
          </a:p>
        </p:txBody>
      </p:sp>
      <p:sp>
        <p:nvSpPr>
          <p:cNvPr id="95" name="Rectangle 94"/>
          <p:cNvSpPr/>
          <p:nvPr/>
        </p:nvSpPr>
        <p:spPr bwMode="gray">
          <a:xfrm>
            <a:off x="4935573" y="4373282"/>
            <a:ext cx="471131" cy="97231"/>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400" dirty="0">
                <a:solidFill>
                  <a:srgbClr val="000000"/>
                </a:solidFill>
                <a:latin typeface="Arial" panose="020B0604020202020204" pitchFamily="34" charset="0"/>
                <a:cs typeface="Arial" panose="020B0604020202020204" pitchFamily="34" charset="0"/>
              </a:rPr>
              <a:t>Calculation</a:t>
            </a:r>
          </a:p>
        </p:txBody>
      </p:sp>
      <p:sp>
        <p:nvSpPr>
          <p:cNvPr id="4" name="TextBox 3"/>
          <p:cNvSpPr txBox="1"/>
          <p:nvPr/>
        </p:nvSpPr>
        <p:spPr>
          <a:xfrm>
            <a:off x="4988760" y="4193986"/>
            <a:ext cx="452804" cy="102657"/>
          </a:xfrm>
          <a:prstGeom prst="rect">
            <a:avLst/>
          </a:prstGeom>
          <a:noFill/>
          <a:effectLst>
            <a:outerShdw blurRad="50800" dist="38100" dir="2700000" algn="tl" rotWithShape="0">
              <a:prstClr val="black">
                <a:alpha val="40000"/>
              </a:prstClr>
            </a:outerShdw>
          </a:effectLst>
        </p:spPr>
        <p:txBody>
          <a:bodyPr wrap="none" lIns="48000" tIns="0" rIns="48000" bIns="0" rtlCol="0">
            <a:spAutoFit/>
          </a:bodyPr>
          <a:lstStyle/>
          <a:p>
            <a:pPr defTabSz="1219170">
              <a:defRPr/>
            </a:pPr>
            <a:r>
              <a:rPr lang="en-US" sz="667" dirty="0">
                <a:solidFill>
                  <a:srgbClr val="000000"/>
                </a:solidFill>
                <a:latin typeface="Arial" panose="020B0604020202020204" pitchFamily="34" charset="0"/>
                <a:cs typeface="Arial" panose="020B0604020202020204" pitchFamily="34" charset="0"/>
              </a:rPr>
              <a:t>Inventory</a:t>
            </a:r>
          </a:p>
        </p:txBody>
      </p:sp>
      <p:sp>
        <p:nvSpPr>
          <p:cNvPr id="102" name="Rectangle 101"/>
          <p:cNvSpPr/>
          <p:nvPr/>
        </p:nvSpPr>
        <p:spPr bwMode="gray">
          <a:xfrm>
            <a:off x="4935576" y="4512825"/>
            <a:ext cx="473833" cy="97231"/>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400" dirty="0">
                <a:solidFill>
                  <a:srgbClr val="000000"/>
                </a:solidFill>
                <a:latin typeface="Arial" panose="020B0604020202020204" pitchFamily="34" charset="0"/>
                <a:cs typeface="Arial" panose="020B0604020202020204" pitchFamily="34" charset="0"/>
              </a:rPr>
              <a:t>Counters</a:t>
            </a:r>
          </a:p>
        </p:txBody>
      </p:sp>
      <p:sp>
        <p:nvSpPr>
          <p:cNvPr id="104" name="Rectangle 103"/>
          <p:cNvSpPr/>
          <p:nvPr/>
        </p:nvSpPr>
        <p:spPr bwMode="gray">
          <a:xfrm>
            <a:off x="4935574" y="4661267"/>
            <a:ext cx="473833" cy="97231"/>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400" dirty="0">
                <a:solidFill>
                  <a:srgbClr val="000000"/>
                </a:solidFill>
                <a:latin typeface="Arial" panose="020B0604020202020204" pitchFamily="34" charset="0"/>
                <a:cs typeface="Arial" panose="020B0604020202020204" pitchFamily="34" charset="0"/>
              </a:rPr>
              <a:t>Availability</a:t>
            </a:r>
          </a:p>
        </p:txBody>
      </p:sp>
      <p:sp>
        <p:nvSpPr>
          <p:cNvPr id="123" name="Ovaal 122"/>
          <p:cNvSpPr/>
          <p:nvPr/>
        </p:nvSpPr>
        <p:spPr bwMode="gray">
          <a:xfrm>
            <a:off x="4819239" y="4122121"/>
            <a:ext cx="142315" cy="113460"/>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29" name="Ovaal 128"/>
          <p:cNvSpPr/>
          <p:nvPr/>
        </p:nvSpPr>
        <p:spPr bwMode="gray">
          <a:xfrm>
            <a:off x="7880151" y="4165603"/>
            <a:ext cx="142315"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30" name="Ovaal 129"/>
          <p:cNvSpPr/>
          <p:nvPr/>
        </p:nvSpPr>
        <p:spPr bwMode="gray">
          <a:xfrm>
            <a:off x="7874925" y="3051289"/>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R</a:t>
            </a:r>
            <a:endParaRPr lang="en-US" sz="800" b="1" dirty="0" err="1">
              <a:solidFill>
                <a:srgbClr val="FFFFFF"/>
              </a:solidFill>
              <a:latin typeface="Arial" panose="020B0604020202020204" pitchFamily="34" charset="0"/>
              <a:cs typeface="Arial" panose="020B0604020202020204" pitchFamily="34" charset="0"/>
            </a:endParaRPr>
          </a:p>
        </p:txBody>
      </p:sp>
      <p:sp>
        <p:nvSpPr>
          <p:cNvPr id="131" name="Ovaal 130"/>
          <p:cNvSpPr/>
          <p:nvPr/>
        </p:nvSpPr>
        <p:spPr bwMode="gray">
          <a:xfrm>
            <a:off x="7874925" y="3401717"/>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R</a:t>
            </a:r>
            <a:endParaRPr lang="en-US" sz="800" b="1" dirty="0" err="1">
              <a:solidFill>
                <a:srgbClr val="FFFFFF"/>
              </a:solidFill>
              <a:latin typeface="Arial" panose="020B0604020202020204" pitchFamily="34" charset="0"/>
              <a:cs typeface="Arial" panose="020B0604020202020204" pitchFamily="34" charset="0"/>
            </a:endParaRPr>
          </a:p>
        </p:txBody>
      </p:sp>
      <p:sp>
        <p:nvSpPr>
          <p:cNvPr id="132" name="Ovaal 131"/>
          <p:cNvSpPr/>
          <p:nvPr/>
        </p:nvSpPr>
        <p:spPr bwMode="gray">
          <a:xfrm>
            <a:off x="7874925" y="3773128"/>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R</a:t>
            </a:r>
            <a:endParaRPr lang="en-US" sz="800" b="1" dirty="0" err="1">
              <a:solidFill>
                <a:srgbClr val="FFFFFF"/>
              </a:solidFill>
              <a:latin typeface="Arial" panose="020B0604020202020204" pitchFamily="34" charset="0"/>
              <a:cs typeface="Arial" panose="020B0604020202020204" pitchFamily="34" charset="0"/>
            </a:endParaRPr>
          </a:p>
        </p:txBody>
      </p:sp>
      <p:sp>
        <p:nvSpPr>
          <p:cNvPr id="134" name="Ovaal 133"/>
          <p:cNvSpPr/>
          <p:nvPr/>
        </p:nvSpPr>
        <p:spPr bwMode="gray">
          <a:xfrm>
            <a:off x="4810004" y="3757553"/>
            <a:ext cx="142315"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37" name="Ovaal 136"/>
          <p:cNvSpPr/>
          <p:nvPr/>
        </p:nvSpPr>
        <p:spPr bwMode="gray">
          <a:xfrm>
            <a:off x="9142360" y="3126011"/>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R</a:t>
            </a:r>
            <a:endParaRPr lang="en-US" sz="800" b="1" dirty="0" err="1">
              <a:solidFill>
                <a:srgbClr val="FFFFFF"/>
              </a:solidFill>
              <a:latin typeface="Arial" panose="020B0604020202020204" pitchFamily="34" charset="0"/>
              <a:cs typeface="Arial" panose="020B0604020202020204" pitchFamily="34" charset="0"/>
            </a:endParaRPr>
          </a:p>
        </p:txBody>
      </p:sp>
      <p:sp>
        <p:nvSpPr>
          <p:cNvPr id="138" name="Ovaal 137"/>
          <p:cNvSpPr/>
          <p:nvPr/>
        </p:nvSpPr>
        <p:spPr bwMode="gray">
          <a:xfrm>
            <a:off x="10040824" y="2777013"/>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R</a:t>
            </a:r>
            <a:endParaRPr lang="en-US" sz="800" b="1" dirty="0" err="1">
              <a:solidFill>
                <a:srgbClr val="FFFFFF"/>
              </a:solidFill>
              <a:latin typeface="Arial" panose="020B0604020202020204" pitchFamily="34" charset="0"/>
              <a:cs typeface="Arial" panose="020B0604020202020204" pitchFamily="34" charset="0"/>
            </a:endParaRPr>
          </a:p>
        </p:txBody>
      </p:sp>
      <p:sp>
        <p:nvSpPr>
          <p:cNvPr id="139" name="Ovaal 138"/>
          <p:cNvSpPr/>
          <p:nvPr/>
        </p:nvSpPr>
        <p:spPr bwMode="gray">
          <a:xfrm>
            <a:off x="10040824" y="3135251"/>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R</a:t>
            </a:r>
            <a:endParaRPr lang="en-US" sz="800" b="1" dirty="0" err="1">
              <a:solidFill>
                <a:srgbClr val="FFFFFF"/>
              </a:solidFill>
              <a:latin typeface="Arial" panose="020B0604020202020204" pitchFamily="34" charset="0"/>
              <a:cs typeface="Arial" panose="020B0604020202020204" pitchFamily="34" charset="0"/>
            </a:endParaRPr>
          </a:p>
        </p:txBody>
      </p:sp>
      <p:sp>
        <p:nvSpPr>
          <p:cNvPr id="142" name="Ovaal 141"/>
          <p:cNvSpPr/>
          <p:nvPr/>
        </p:nvSpPr>
        <p:spPr bwMode="gray">
          <a:xfrm>
            <a:off x="10951720" y="3427252"/>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R</a:t>
            </a:r>
            <a:endParaRPr lang="en-US" sz="800" b="1" dirty="0" err="1">
              <a:solidFill>
                <a:srgbClr val="FFFFFF"/>
              </a:solidFill>
              <a:latin typeface="Arial" panose="020B0604020202020204" pitchFamily="34" charset="0"/>
              <a:cs typeface="Arial" panose="020B0604020202020204" pitchFamily="34" charset="0"/>
            </a:endParaRPr>
          </a:p>
        </p:txBody>
      </p:sp>
      <p:sp>
        <p:nvSpPr>
          <p:cNvPr id="145" name="Ovaal 144"/>
          <p:cNvSpPr/>
          <p:nvPr/>
        </p:nvSpPr>
        <p:spPr bwMode="gray">
          <a:xfrm>
            <a:off x="10047900" y="3410687"/>
            <a:ext cx="142315"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46" name="Ovaal 145"/>
          <p:cNvSpPr/>
          <p:nvPr/>
        </p:nvSpPr>
        <p:spPr bwMode="gray">
          <a:xfrm>
            <a:off x="10047900" y="3776661"/>
            <a:ext cx="142315"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47" name="Ovaal 146"/>
          <p:cNvSpPr/>
          <p:nvPr/>
        </p:nvSpPr>
        <p:spPr bwMode="gray">
          <a:xfrm>
            <a:off x="10047900" y="4167803"/>
            <a:ext cx="142315"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48" name="Ovaal 147"/>
          <p:cNvSpPr/>
          <p:nvPr/>
        </p:nvSpPr>
        <p:spPr bwMode="gray">
          <a:xfrm>
            <a:off x="9142360" y="3476247"/>
            <a:ext cx="142315"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51" name="Ovaal 150"/>
          <p:cNvSpPr/>
          <p:nvPr/>
        </p:nvSpPr>
        <p:spPr bwMode="gray">
          <a:xfrm>
            <a:off x="9142359" y="3831164"/>
            <a:ext cx="142315"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52" name="Ovaal 151"/>
          <p:cNvSpPr/>
          <p:nvPr/>
        </p:nvSpPr>
        <p:spPr bwMode="gray">
          <a:xfrm>
            <a:off x="9151740" y="4176087"/>
            <a:ext cx="142315"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58" name="Rectangle 74"/>
          <p:cNvSpPr/>
          <p:nvPr/>
        </p:nvSpPr>
        <p:spPr bwMode="gray">
          <a:xfrm>
            <a:off x="9106979" y="2825971"/>
            <a:ext cx="807955" cy="270919"/>
          </a:xfrm>
          <a:prstGeom prst="rect">
            <a:avLst/>
          </a:prstGeom>
          <a:no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Customer services?</a:t>
            </a:r>
          </a:p>
        </p:txBody>
      </p:sp>
      <p:sp>
        <p:nvSpPr>
          <p:cNvPr id="159" name="Rectangle 78"/>
          <p:cNvSpPr/>
          <p:nvPr/>
        </p:nvSpPr>
        <p:spPr bwMode="gray">
          <a:xfrm>
            <a:off x="10926852" y="4232370"/>
            <a:ext cx="807955"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(Flight &amp;) </a:t>
            </a:r>
            <a:r>
              <a:rPr lang="en-US" sz="667" dirty="0">
                <a:solidFill>
                  <a:srgbClr val="000000"/>
                </a:solidFill>
                <a:latin typeface="Arial" panose="020B0604020202020204" pitchFamily="34" charset="0"/>
                <a:cs typeface="Arial" panose="020B0604020202020204" pitchFamily="34" charset="0"/>
              </a:rPr>
              <a:t>Ground</a:t>
            </a:r>
          </a:p>
          <a:p>
            <a:pPr algn="ctr" defTabSz="1219170">
              <a:defRPr/>
            </a:pPr>
            <a:r>
              <a:rPr lang="en-US" sz="667" dirty="0">
                <a:solidFill>
                  <a:srgbClr val="000000"/>
                </a:solidFill>
                <a:latin typeface="Arial" panose="020B0604020202020204" pitchFamily="34" charset="0"/>
                <a:cs typeface="Arial" panose="020B0604020202020204" pitchFamily="34" charset="0"/>
              </a:rPr>
              <a:t>Operations</a:t>
            </a:r>
            <a:r>
              <a:rPr lang="en-US" sz="667" dirty="0">
                <a:solidFill>
                  <a:srgbClr val="FF0000"/>
                </a:solidFill>
                <a:latin typeface="Arial" panose="020B0604020202020204" pitchFamily="34" charset="0"/>
                <a:cs typeface="Arial" panose="020B0604020202020204" pitchFamily="34" charset="0"/>
              </a:rPr>
              <a:t>?</a:t>
            </a:r>
          </a:p>
        </p:txBody>
      </p:sp>
      <p:sp>
        <p:nvSpPr>
          <p:cNvPr id="160" name="Ovaal 159"/>
          <p:cNvSpPr/>
          <p:nvPr/>
        </p:nvSpPr>
        <p:spPr bwMode="gray">
          <a:xfrm>
            <a:off x="10934913" y="4146744"/>
            <a:ext cx="142315"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44" name="Rectangle 143"/>
          <p:cNvSpPr/>
          <p:nvPr/>
        </p:nvSpPr>
        <p:spPr bwMode="gray">
          <a:xfrm>
            <a:off x="5718469" y="3477532"/>
            <a:ext cx="811128" cy="195875"/>
          </a:xfrm>
          <a:prstGeom prst="rect">
            <a:avLst/>
          </a:prstGeom>
          <a:no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(Dynamic?)</a:t>
            </a:r>
          </a:p>
          <a:p>
            <a:pPr algn="ctr" defTabSz="1219170">
              <a:defRPr/>
            </a:pPr>
            <a:r>
              <a:rPr lang="en-US" sz="667" dirty="0">
                <a:solidFill>
                  <a:srgbClr val="000000"/>
                </a:solidFill>
                <a:latin typeface="Arial" panose="020B0604020202020204" pitchFamily="34" charset="0"/>
                <a:cs typeface="Arial" panose="020B0604020202020204" pitchFamily="34" charset="0"/>
              </a:rPr>
              <a:t>Packaging? </a:t>
            </a:r>
          </a:p>
        </p:txBody>
      </p:sp>
      <p:sp>
        <p:nvSpPr>
          <p:cNvPr id="164" name="Ovaal 118"/>
          <p:cNvSpPr/>
          <p:nvPr/>
        </p:nvSpPr>
        <p:spPr bwMode="gray">
          <a:xfrm>
            <a:off x="5745033" y="3388959"/>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R</a:t>
            </a:r>
            <a:endParaRPr lang="en-US" sz="800" b="1" dirty="0" err="1">
              <a:solidFill>
                <a:srgbClr val="FFFFFF"/>
              </a:solidFill>
              <a:latin typeface="Arial" panose="020B0604020202020204" pitchFamily="34" charset="0"/>
              <a:cs typeface="Arial" panose="020B0604020202020204" pitchFamily="34" charset="0"/>
            </a:endParaRPr>
          </a:p>
        </p:txBody>
      </p:sp>
      <p:sp>
        <p:nvSpPr>
          <p:cNvPr id="14" name="Rectangle 13"/>
          <p:cNvSpPr/>
          <p:nvPr/>
        </p:nvSpPr>
        <p:spPr>
          <a:xfrm>
            <a:off x="8969071" y="4527785"/>
            <a:ext cx="2936715" cy="523028"/>
          </a:xfrm>
          <a:prstGeom prst="rect">
            <a:avLst/>
          </a:prstGeom>
        </p:spPr>
        <p:txBody>
          <a:bodyPr wrap="square">
            <a:spAutoFit/>
          </a:bodyPr>
          <a:lstStyle/>
          <a:p>
            <a:pPr defTabSz="1219170">
              <a:defRPr/>
            </a:pPr>
            <a:r>
              <a:rPr lang="en-US" sz="933" dirty="0">
                <a:solidFill>
                  <a:srgbClr val="FF0000"/>
                </a:solidFill>
                <a:latin typeface="Arial" panose="020B0604020202020204" pitchFamily="34" charset="0"/>
                <a:cs typeface="Arial" panose="020B0604020202020204" pitchFamily="34" charset="0"/>
              </a:rPr>
              <a:t>Fulfillment is colored green because there is a difference in abstraction level//granularity between Commercial (Sales) vs. Fulfillment capabilities</a:t>
            </a:r>
          </a:p>
        </p:txBody>
      </p:sp>
      <p:sp>
        <p:nvSpPr>
          <p:cNvPr id="111" name="Rectangle 110"/>
          <p:cNvSpPr/>
          <p:nvPr/>
        </p:nvSpPr>
        <p:spPr bwMode="gray">
          <a:xfrm>
            <a:off x="4775614" y="3438278"/>
            <a:ext cx="796045" cy="272623"/>
          </a:xfrm>
          <a:prstGeom prst="rect">
            <a:avLst/>
          </a:prstGeom>
          <a:no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Offer Display Optimization?</a:t>
            </a:r>
          </a:p>
        </p:txBody>
      </p:sp>
      <p:cxnSp>
        <p:nvCxnSpPr>
          <p:cNvPr id="12" name="Straight Connector 11"/>
          <p:cNvCxnSpPr>
            <a:stCxn id="144" idx="0"/>
            <a:endCxn id="22" idx="2"/>
          </p:cNvCxnSpPr>
          <p:nvPr/>
        </p:nvCxnSpPr>
        <p:spPr bwMode="gray">
          <a:xfrm flipH="1" flipV="1">
            <a:off x="6122446" y="3384837"/>
            <a:ext cx="1588" cy="9269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12" name="TextBox 111"/>
          <p:cNvSpPr txBox="1"/>
          <p:nvPr/>
        </p:nvSpPr>
        <p:spPr>
          <a:xfrm>
            <a:off x="406912" y="5492872"/>
            <a:ext cx="2863025" cy="184666"/>
          </a:xfrm>
          <a:prstGeom prst="rect">
            <a:avLst/>
          </a:prstGeom>
          <a:noFill/>
        </p:spPr>
        <p:txBody>
          <a:bodyPr wrap="square" lIns="0" tIns="0" rIns="0" bIns="0" rtlCol="0">
            <a:spAutoFit/>
          </a:bodyPr>
          <a:lstStyle/>
          <a:p>
            <a:pPr defTabSz="1219170">
              <a:defRPr/>
            </a:pPr>
            <a:r>
              <a:rPr lang="en-US" sz="1200" dirty="0">
                <a:solidFill>
                  <a:srgbClr val="000000"/>
                </a:solidFill>
                <a:latin typeface="Arial" panose="020B0604020202020204" pitchFamily="34" charset="0"/>
                <a:cs typeface="Arial" panose="020B0604020202020204" pitchFamily="34" charset="0"/>
              </a:rPr>
              <a:t>Support capabilities</a:t>
            </a:r>
          </a:p>
        </p:txBody>
      </p:sp>
      <p:sp>
        <p:nvSpPr>
          <p:cNvPr id="117" name="Rectangle 116"/>
          <p:cNvSpPr/>
          <p:nvPr/>
        </p:nvSpPr>
        <p:spPr bwMode="gray">
          <a:xfrm>
            <a:off x="5704809" y="3782434"/>
            <a:ext cx="811128" cy="262325"/>
          </a:xfrm>
          <a:prstGeom prst="rect">
            <a:avLst/>
          </a:prstGeom>
          <a:no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Offer</a:t>
            </a:r>
          </a:p>
          <a:p>
            <a:pPr algn="ctr" defTabSz="1219170">
              <a:defRPr/>
            </a:pPr>
            <a:r>
              <a:rPr lang="en-US" sz="667" dirty="0">
                <a:solidFill>
                  <a:srgbClr val="FF0000"/>
                </a:solidFill>
                <a:latin typeface="Arial" panose="020B0604020202020204" pitchFamily="34" charset="0"/>
                <a:cs typeface="Arial" panose="020B0604020202020204" pitchFamily="34" charset="0"/>
              </a:rPr>
              <a:t>Personalization?</a:t>
            </a:r>
          </a:p>
        </p:txBody>
      </p:sp>
      <p:sp>
        <p:nvSpPr>
          <p:cNvPr id="24" name="TextBox 23"/>
          <p:cNvSpPr txBox="1"/>
          <p:nvPr/>
        </p:nvSpPr>
        <p:spPr>
          <a:xfrm>
            <a:off x="10081963" y="182726"/>
            <a:ext cx="1755096" cy="338554"/>
          </a:xfrm>
          <a:prstGeom prst="rect">
            <a:avLst/>
          </a:prstGeom>
          <a:solidFill>
            <a:srgbClr val="FFFF00"/>
          </a:solidFill>
        </p:spPr>
        <p:txBody>
          <a:bodyPr wrap="none" rtlCol="0">
            <a:spAutoFit/>
          </a:bodyPr>
          <a:lstStyle/>
          <a:p>
            <a:pPr defTabSz="1219170">
              <a:defRPr/>
            </a:pPr>
            <a:r>
              <a:rPr lang="en-US" sz="1600" dirty="0">
                <a:solidFill>
                  <a:srgbClr val="FF0000"/>
                </a:solidFill>
                <a:latin typeface="Arial" panose="020B0604020202020204" pitchFamily="34" charset="0"/>
                <a:cs typeface="Arial" panose="020B0604020202020204" pitchFamily="34" charset="0"/>
              </a:rPr>
              <a:t>Work-in-progress</a:t>
            </a:r>
          </a:p>
        </p:txBody>
      </p:sp>
      <p:sp>
        <p:nvSpPr>
          <p:cNvPr id="133" name="Rectangle 132"/>
          <p:cNvSpPr/>
          <p:nvPr/>
        </p:nvSpPr>
        <p:spPr>
          <a:xfrm>
            <a:off x="338372" y="1222748"/>
            <a:ext cx="2845576" cy="7316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200" dirty="0">
                <a:solidFill>
                  <a:srgbClr val="FFFFFF"/>
                </a:solidFill>
                <a:latin typeface="Arial" panose="020B0604020202020204" pitchFamily="34" charset="0"/>
                <a:cs typeface="Arial" panose="020B0604020202020204" pitchFamily="34" charset="0"/>
              </a:rPr>
              <a:t>Indirect Sales channels</a:t>
            </a:r>
          </a:p>
          <a:p>
            <a:pPr algn="ctr" defTabSz="1219170">
              <a:defRPr/>
            </a:pPr>
            <a:endParaRPr lang="en-US" sz="1200" dirty="0">
              <a:solidFill>
                <a:srgbClr val="FFFFFF"/>
              </a:solidFill>
              <a:latin typeface="Arial" panose="020B0604020202020204" pitchFamily="34" charset="0"/>
              <a:cs typeface="Arial" panose="020B0604020202020204" pitchFamily="34" charset="0"/>
            </a:endParaRPr>
          </a:p>
          <a:p>
            <a:pPr algn="ctr" defTabSz="1219170">
              <a:defRPr/>
            </a:pPr>
            <a:endParaRPr lang="en-US" sz="1200" dirty="0">
              <a:solidFill>
                <a:srgbClr val="FFFFFF"/>
              </a:solidFill>
              <a:latin typeface="Arial" panose="020B0604020202020204" pitchFamily="34" charset="0"/>
              <a:cs typeface="Arial" panose="020B0604020202020204" pitchFamily="34" charset="0"/>
            </a:endParaRPr>
          </a:p>
          <a:p>
            <a:pPr algn="ctr" defTabSz="1219170">
              <a:defRPr/>
            </a:pPr>
            <a:endParaRPr lang="en-US" sz="1200" dirty="0">
              <a:solidFill>
                <a:srgbClr val="FFFFFF"/>
              </a:solidFill>
              <a:latin typeface="Arial" panose="020B0604020202020204" pitchFamily="34" charset="0"/>
              <a:cs typeface="Arial" panose="020B0604020202020204" pitchFamily="34" charset="0"/>
            </a:endParaRPr>
          </a:p>
        </p:txBody>
      </p:sp>
      <p:sp>
        <p:nvSpPr>
          <p:cNvPr id="65" name="Rectangle 64"/>
          <p:cNvSpPr/>
          <p:nvPr/>
        </p:nvSpPr>
        <p:spPr bwMode="gray">
          <a:xfrm>
            <a:off x="2598986" y="3247250"/>
            <a:ext cx="853237" cy="25612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Campaign</a:t>
            </a:r>
          </a:p>
          <a:p>
            <a:pPr algn="ctr" defTabSz="1219170">
              <a:defRPr/>
            </a:pPr>
            <a:r>
              <a:rPr lang="en-US" sz="667" dirty="0">
                <a:solidFill>
                  <a:srgbClr val="000000"/>
                </a:solidFill>
                <a:latin typeface="Arial" panose="020B0604020202020204" pitchFamily="34" charset="0"/>
                <a:cs typeface="Arial" panose="020B0604020202020204" pitchFamily="34" charset="0"/>
              </a:rPr>
              <a:t>Management</a:t>
            </a:r>
          </a:p>
        </p:txBody>
      </p:sp>
      <p:sp>
        <p:nvSpPr>
          <p:cNvPr id="37" name="Rectangle 36"/>
          <p:cNvSpPr/>
          <p:nvPr/>
        </p:nvSpPr>
        <p:spPr bwMode="gray">
          <a:xfrm>
            <a:off x="2588727" y="2827565"/>
            <a:ext cx="864391" cy="278048"/>
          </a:xfrm>
          <a:prstGeom prst="rect">
            <a:avLst/>
          </a:prstGeom>
          <a:solidFill>
            <a:schemeClr val="bg1"/>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Profiling </a:t>
            </a:r>
          </a:p>
          <a:p>
            <a:pPr algn="ctr" defTabSz="1219170">
              <a:defRPr/>
            </a:pPr>
            <a:r>
              <a:rPr lang="en-US" sz="667" dirty="0">
                <a:solidFill>
                  <a:srgbClr val="000000"/>
                </a:solidFill>
                <a:latin typeface="Arial" panose="020B0604020202020204" pitchFamily="34" charset="0"/>
                <a:cs typeface="Arial" panose="020B0604020202020204" pitchFamily="34" charset="0"/>
              </a:rPr>
              <a:t>(&amp; targeting?)</a:t>
            </a:r>
          </a:p>
        </p:txBody>
      </p:sp>
      <p:sp>
        <p:nvSpPr>
          <p:cNvPr id="154" name="Rectangle 153"/>
          <p:cNvSpPr/>
          <p:nvPr/>
        </p:nvSpPr>
        <p:spPr bwMode="gray">
          <a:xfrm>
            <a:off x="6820988" y="4583697"/>
            <a:ext cx="1814385" cy="264883"/>
          </a:xfrm>
          <a:prstGeom prst="rect">
            <a:avLst/>
          </a:prstGeom>
          <a:solidFill>
            <a:schemeClr val="bg1"/>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Manage RES back-end </a:t>
            </a:r>
          </a:p>
          <a:p>
            <a:pPr algn="ctr" defTabSz="1219170">
              <a:defRPr/>
            </a:pPr>
            <a:r>
              <a:rPr lang="en-US" sz="667" dirty="0">
                <a:solidFill>
                  <a:srgbClr val="FF0000"/>
                </a:solidFill>
                <a:latin typeface="Arial" panose="020B0604020202020204" pitchFamily="34" charset="0"/>
                <a:cs typeface="Arial" panose="020B0604020202020204" pitchFamily="34" charset="0"/>
              </a:rPr>
              <a:t>processes &amp; systems?</a:t>
            </a:r>
          </a:p>
        </p:txBody>
      </p:sp>
      <p:sp>
        <p:nvSpPr>
          <p:cNvPr id="163" name="Rectangle 162"/>
          <p:cNvSpPr/>
          <p:nvPr/>
        </p:nvSpPr>
        <p:spPr bwMode="gray">
          <a:xfrm>
            <a:off x="4682594" y="2396961"/>
            <a:ext cx="4095388" cy="247769"/>
          </a:xfrm>
          <a:prstGeom prst="rect">
            <a:avLst/>
          </a:prstGeom>
          <a:solidFill>
            <a:srgbClr val="0070C0"/>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200" dirty="0">
                <a:solidFill>
                  <a:srgbClr val="FFFFFF"/>
                </a:solidFill>
                <a:latin typeface="Arial" panose="020B0604020202020204" pitchFamily="34" charset="0"/>
                <a:cs typeface="Arial" panose="020B0604020202020204" pitchFamily="34" charset="0"/>
              </a:rPr>
              <a:t>Core booking (and rebooking) capabilities</a:t>
            </a:r>
          </a:p>
        </p:txBody>
      </p:sp>
      <p:sp>
        <p:nvSpPr>
          <p:cNvPr id="124" name="Rectangle 123"/>
          <p:cNvSpPr/>
          <p:nvPr/>
        </p:nvSpPr>
        <p:spPr bwMode="gray">
          <a:xfrm>
            <a:off x="3607718" y="2853051"/>
            <a:ext cx="776988" cy="262325"/>
          </a:xfrm>
          <a:prstGeom prst="rect">
            <a:avLst/>
          </a:prstGeom>
          <a:solidFill>
            <a:schemeClr val="bg1"/>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Inspire &amp;</a:t>
            </a:r>
          </a:p>
          <a:p>
            <a:pPr algn="ctr" defTabSz="1219170">
              <a:defRPr/>
            </a:pPr>
            <a:r>
              <a:rPr lang="en-US" sz="667" dirty="0">
                <a:solidFill>
                  <a:srgbClr val="FF0000"/>
                </a:solidFill>
                <a:latin typeface="Arial" panose="020B0604020202020204" pitchFamily="34" charset="0"/>
                <a:cs typeface="Arial" panose="020B0604020202020204" pitchFamily="34" charset="0"/>
              </a:rPr>
              <a:t>Recommendation</a:t>
            </a:r>
          </a:p>
        </p:txBody>
      </p:sp>
      <p:sp>
        <p:nvSpPr>
          <p:cNvPr id="168" name="Rectangle 167"/>
          <p:cNvSpPr/>
          <p:nvPr/>
        </p:nvSpPr>
        <p:spPr bwMode="gray">
          <a:xfrm>
            <a:off x="323833" y="3755917"/>
            <a:ext cx="3203148" cy="281315"/>
          </a:xfrm>
          <a:prstGeom prst="rect">
            <a:avLst/>
          </a:prstGeom>
          <a:solidFill>
            <a:srgbClr val="0070C0"/>
          </a:solidFill>
          <a:ln w="3175">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067" dirty="0">
                <a:solidFill>
                  <a:srgbClr val="FFFFFF"/>
                </a:solidFill>
                <a:latin typeface="Arial" panose="020B0604020202020204" pitchFamily="34" charset="0"/>
                <a:cs typeface="Arial" panose="020B0604020202020204" pitchFamily="34" charset="0"/>
              </a:rPr>
              <a:t>Product Management</a:t>
            </a:r>
          </a:p>
        </p:txBody>
      </p:sp>
      <p:sp>
        <p:nvSpPr>
          <p:cNvPr id="52" name="Rectangle 51"/>
          <p:cNvSpPr/>
          <p:nvPr/>
        </p:nvSpPr>
        <p:spPr bwMode="gray">
          <a:xfrm>
            <a:off x="463093" y="3228383"/>
            <a:ext cx="769552"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Individual</a:t>
            </a:r>
          </a:p>
          <a:p>
            <a:pPr algn="ctr" defTabSz="1219170">
              <a:defRPr/>
            </a:pPr>
            <a:r>
              <a:rPr lang="en-US" sz="667" dirty="0">
                <a:solidFill>
                  <a:srgbClr val="000000"/>
                </a:solidFill>
                <a:latin typeface="Arial" panose="020B0604020202020204" pitchFamily="34" charset="0"/>
                <a:cs typeface="Arial" panose="020B0604020202020204" pitchFamily="34" charset="0"/>
              </a:rPr>
              <a:t>Loyalty</a:t>
            </a:r>
          </a:p>
        </p:txBody>
      </p:sp>
      <p:sp>
        <p:nvSpPr>
          <p:cNvPr id="176" name="Rectangle 175"/>
          <p:cNvSpPr/>
          <p:nvPr/>
        </p:nvSpPr>
        <p:spPr bwMode="gray">
          <a:xfrm>
            <a:off x="1420038" y="2823001"/>
            <a:ext cx="821005" cy="27685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Customer</a:t>
            </a:r>
          </a:p>
          <a:p>
            <a:pPr algn="ctr" defTabSz="1219170">
              <a:defRPr/>
            </a:pPr>
            <a:r>
              <a:rPr lang="en-US" sz="667" dirty="0">
                <a:solidFill>
                  <a:srgbClr val="000000"/>
                </a:solidFill>
                <a:latin typeface="Arial" panose="020B0604020202020204" pitchFamily="34" charset="0"/>
                <a:cs typeface="Arial" panose="020B0604020202020204" pitchFamily="34" charset="0"/>
              </a:rPr>
              <a:t>Identification</a:t>
            </a:r>
          </a:p>
        </p:txBody>
      </p:sp>
      <p:sp>
        <p:nvSpPr>
          <p:cNvPr id="179" name="Rectangle 178"/>
          <p:cNvSpPr/>
          <p:nvPr/>
        </p:nvSpPr>
        <p:spPr bwMode="gray">
          <a:xfrm>
            <a:off x="321481" y="2396653"/>
            <a:ext cx="2007644" cy="257527"/>
          </a:xfrm>
          <a:prstGeom prst="rect">
            <a:avLst/>
          </a:prstGeom>
          <a:solidFill>
            <a:srgbClr val="0070C0"/>
          </a:solidFill>
          <a:ln w="3175">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200" dirty="0">
                <a:solidFill>
                  <a:srgbClr val="FFFFFF"/>
                </a:solidFill>
                <a:latin typeface="Arial" panose="020B0604020202020204" pitchFamily="34" charset="0"/>
                <a:cs typeface="Arial" panose="020B0604020202020204" pitchFamily="34" charset="0"/>
              </a:rPr>
              <a:t>CRM</a:t>
            </a:r>
          </a:p>
        </p:txBody>
      </p:sp>
      <p:sp>
        <p:nvSpPr>
          <p:cNvPr id="6" name="Rectangle 5"/>
          <p:cNvSpPr/>
          <p:nvPr/>
        </p:nvSpPr>
        <p:spPr bwMode="gray">
          <a:xfrm>
            <a:off x="1455783" y="4499295"/>
            <a:ext cx="828036" cy="267701"/>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Product Catalogue </a:t>
            </a:r>
          </a:p>
          <a:p>
            <a:pPr algn="ctr" defTabSz="1219170">
              <a:defRPr/>
            </a:pPr>
            <a:r>
              <a:rPr lang="en-US" sz="667" dirty="0">
                <a:solidFill>
                  <a:srgbClr val="000000"/>
                </a:solidFill>
                <a:latin typeface="Arial" panose="020B0604020202020204" pitchFamily="34" charset="0"/>
                <a:cs typeface="Arial" panose="020B0604020202020204" pitchFamily="34" charset="0"/>
              </a:rPr>
              <a:t>(incl. packages)</a:t>
            </a:r>
          </a:p>
        </p:txBody>
      </p:sp>
      <p:sp>
        <p:nvSpPr>
          <p:cNvPr id="35" name="Rectangle 34"/>
          <p:cNvSpPr/>
          <p:nvPr/>
        </p:nvSpPr>
        <p:spPr bwMode="gray">
          <a:xfrm>
            <a:off x="467097" y="4857610"/>
            <a:ext cx="826428"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Network</a:t>
            </a:r>
          </a:p>
          <a:p>
            <a:pPr algn="ctr" defTabSz="1219170">
              <a:defRPr/>
            </a:pPr>
            <a:r>
              <a:rPr lang="en-US" sz="667" dirty="0">
                <a:solidFill>
                  <a:srgbClr val="000000"/>
                </a:solidFill>
                <a:latin typeface="Arial" panose="020B0604020202020204" pitchFamily="34" charset="0"/>
                <a:cs typeface="Arial" panose="020B0604020202020204" pitchFamily="34" charset="0"/>
              </a:rPr>
              <a:t>Definition</a:t>
            </a:r>
          </a:p>
        </p:txBody>
      </p:sp>
      <p:sp>
        <p:nvSpPr>
          <p:cNvPr id="86" name="Rectangle 85"/>
          <p:cNvSpPr/>
          <p:nvPr/>
        </p:nvSpPr>
        <p:spPr bwMode="gray">
          <a:xfrm>
            <a:off x="1459085" y="4869861"/>
            <a:ext cx="822623" cy="269223"/>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endParaRPr lang="en-US" sz="667" dirty="0">
              <a:solidFill>
                <a:srgbClr val="000000"/>
              </a:solidFill>
              <a:latin typeface="Arial" panose="020B0604020202020204" pitchFamily="34" charset="0"/>
              <a:cs typeface="Arial" panose="020B0604020202020204" pitchFamily="34" charset="0"/>
            </a:endParaRPr>
          </a:p>
        </p:txBody>
      </p:sp>
      <p:sp>
        <p:nvSpPr>
          <p:cNvPr id="82" name="TextBox 81"/>
          <p:cNvSpPr txBox="1"/>
          <p:nvPr/>
        </p:nvSpPr>
        <p:spPr>
          <a:xfrm>
            <a:off x="1466595" y="4905020"/>
            <a:ext cx="852184" cy="205313"/>
          </a:xfrm>
          <a:prstGeom prst="rect">
            <a:avLst/>
          </a:prstGeom>
          <a:noFill/>
          <a:effectLst/>
        </p:spPr>
        <p:txBody>
          <a:bodyPr wrap="square" lIns="48000" tIns="0" rIns="48000" bIns="0" rtlCol="0">
            <a:spAutoFit/>
          </a:bodyPr>
          <a:lstStyle/>
          <a:p>
            <a:pPr algn="ctr" defTabSz="1219170">
              <a:defRPr/>
            </a:pPr>
            <a:r>
              <a:rPr lang="en-US" sz="667" dirty="0">
                <a:solidFill>
                  <a:srgbClr val="FF0000"/>
                </a:solidFill>
                <a:latin typeface="Arial" panose="020B0604020202020204" pitchFamily="34" charset="0"/>
                <a:cs typeface="Arial" panose="020B0604020202020204" pitchFamily="34" charset="0"/>
              </a:rPr>
              <a:t>(Commercial)</a:t>
            </a:r>
          </a:p>
          <a:p>
            <a:pPr algn="ctr" defTabSz="1219170">
              <a:defRPr/>
            </a:pPr>
            <a:r>
              <a:rPr lang="en-US" sz="667" dirty="0">
                <a:solidFill>
                  <a:srgbClr val="000000"/>
                </a:solidFill>
                <a:latin typeface="Arial" panose="020B0604020202020204" pitchFamily="34" charset="0"/>
                <a:cs typeface="Arial" panose="020B0604020202020204" pitchFamily="34" charset="0"/>
              </a:rPr>
              <a:t>Flight Schedule</a:t>
            </a:r>
          </a:p>
        </p:txBody>
      </p:sp>
      <p:sp>
        <p:nvSpPr>
          <p:cNvPr id="127" name="Ovaal 126"/>
          <p:cNvSpPr/>
          <p:nvPr/>
        </p:nvSpPr>
        <p:spPr bwMode="gray">
          <a:xfrm>
            <a:off x="1485889" y="4824992"/>
            <a:ext cx="151923"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53" name="Rectangle 152"/>
          <p:cNvSpPr/>
          <p:nvPr/>
        </p:nvSpPr>
        <p:spPr bwMode="gray">
          <a:xfrm>
            <a:off x="459311" y="4490403"/>
            <a:ext cx="834212" cy="272623"/>
          </a:xfrm>
          <a:prstGeom prst="rect">
            <a:avLst/>
          </a:prstGeom>
          <a:solidFill>
            <a:schemeClr val="bg1"/>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Product</a:t>
            </a:r>
          </a:p>
          <a:p>
            <a:pPr algn="ctr" defTabSz="1219170">
              <a:defRPr/>
            </a:pPr>
            <a:r>
              <a:rPr lang="en-US" sz="667" dirty="0">
                <a:solidFill>
                  <a:srgbClr val="FF0000"/>
                </a:solidFill>
                <a:latin typeface="Arial" panose="020B0604020202020204" pitchFamily="34" charset="0"/>
                <a:cs typeface="Arial" panose="020B0604020202020204" pitchFamily="34" charset="0"/>
              </a:rPr>
              <a:t>Development?</a:t>
            </a:r>
          </a:p>
        </p:txBody>
      </p:sp>
      <p:sp>
        <p:nvSpPr>
          <p:cNvPr id="181" name="Ovaal 126"/>
          <p:cNvSpPr/>
          <p:nvPr/>
        </p:nvSpPr>
        <p:spPr bwMode="gray">
          <a:xfrm>
            <a:off x="499703" y="4773741"/>
            <a:ext cx="151923"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50" name="Rectangle 149"/>
          <p:cNvSpPr/>
          <p:nvPr/>
        </p:nvSpPr>
        <p:spPr>
          <a:xfrm>
            <a:off x="3282625" y="1227436"/>
            <a:ext cx="2922604" cy="7316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200" dirty="0">
                <a:solidFill>
                  <a:srgbClr val="FFFFFF"/>
                </a:solidFill>
                <a:latin typeface="Arial" panose="020B0604020202020204" pitchFamily="34" charset="0"/>
                <a:cs typeface="Arial" panose="020B0604020202020204" pitchFamily="34" charset="0"/>
              </a:rPr>
              <a:t>Direct Online/Self Service channels</a:t>
            </a:r>
          </a:p>
          <a:p>
            <a:pPr algn="ctr" defTabSz="1219170">
              <a:defRPr/>
            </a:pPr>
            <a:endParaRPr lang="en-US" sz="1200" dirty="0">
              <a:solidFill>
                <a:srgbClr val="FFFFFF"/>
              </a:solidFill>
              <a:latin typeface="Arial" panose="020B0604020202020204" pitchFamily="34" charset="0"/>
              <a:cs typeface="Arial" panose="020B0604020202020204" pitchFamily="34" charset="0"/>
            </a:endParaRPr>
          </a:p>
          <a:p>
            <a:pPr algn="ctr" defTabSz="1219170">
              <a:defRPr/>
            </a:pPr>
            <a:endParaRPr lang="en-US" sz="1200" dirty="0">
              <a:solidFill>
                <a:srgbClr val="FFFFFF"/>
              </a:solidFill>
              <a:latin typeface="Arial" panose="020B0604020202020204" pitchFamily="34" charset="0"/>
              <a:cs typeface="Arial" panose="020B0604020202020204" pitchFamily="34" charset="0"/>
            </a:endParaRPr>
          </a:p>
          <a:p>
            <a:pPr algn="ctr" defTabSz="1219170">
              <a:defRPr/>
            </a:pPr>
            <a:endParaRPr lang="en-US" sz="1200" dirty="0">
              <a:solidFill>
                <a:srgbClr val="FFFFFF"/>
              </a:solidFill>
              <a:latin typeface="Arial" panose="020B0604020202020204" pitchFamily="34" charset="0"/>
              <a:cs typeface="Arial" panose="020B0604020202020204" pitchFamily="34" charset="0"/>
            </a:endParaRPr>
          </a:p>
        </p:txBody>
      </p:sp>
      <p:sp>
        <p:nvSpPr>
          <p:cNvPr id="166" name="Rectangle 165"/>
          <p:cNvSpPr/>
          <p:nvPr/>
        </p:nvSpPr>
        <p:spPr>
          <a:xfrm>
            <a:off x="6315977" y="1239550"/>
            <a:ext cx="2922604" cy="7316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1200" dirty="0">
                <a:solidFill>
                  <a:srgbClr val="FFFFFF"/>
                </a:solidFill>
                <a:latin typeface="Arial" panose="020B0604020202020204" pitchFamily="34" charset="0"/>
                <a:cs typeface="Arial" panose="020B0604020202020204" pitchFamily="34" charset="0"/>
              </a:rPr>
              <a:t>Direct Offline/Staff Assisted channels</a:t>
            </a:r>
          </a:p>
          <a:p>
            <a:pPr algn="ctr" defTabSz="1219170">
              <a:defRPr/>
            </a:pPr>
            <a:endParaRPr lang="en-US" sz="1200" dirty="0">
              <a:solidFill>
                <a:srgbClr val="FFFFFF"/>
              </a:solidFill>
              <a:latin typeface="Arial" panose="020B0604020202020204" pitchFamily="34" charset="0"/>
              <a:cs typeface="Arial" panose="020B0604020202020204" pitchFamily="34" charset="0"/>
            </a:endParaRPr>
          </a:p>
          <a:p>
            <a:pPr algn="ctr" defTabSz="1219170">
              <a:defRPr/>
            </a:pPr>
            <a:endParaRPr lang="en-US" sz="1200" dirty="0">
              <a:solidFill>
                <a:srgbClr val="FFFFFF"/>
              </a:solidFill>
              <a:latin typeface="Arial" panose="020B0604020202020204" pitchFamily="34" charset="0"/>
              <a:cs typeface="Arial" panose="020B0604020202020204" pitchFamily="34" charset="0"/>
            </a:endParaRPr>
          </a:p>
          <a:p>
            <a:pPr algn="ctr" defTabSz="1219170">
              <a:defRPr/>
            </a:pPr>
            <a:endParaRPr lang="en-US" sz="1200" dirty="0">
              <a:solidFill>
                <a:srgbClr val="FFFFFF"/>
              </a:solidFill>
              <a:latin typeface="Arial" panose="020B0604020202020204" pitchFamily="34" charset="0"/>
              <a:cs typeface="Arial" panose="020B0604020202020204" pitchFamily="34" charset="0"/>
            </a:endParaRPr>
          </a:p>
        </p:txBody>
      </p:sp>
      <p:sp>
        <p:nvSpPr>
          <p:cNvPr id="167" name="Rectangle 166"/>
          <p:cNvSpPr/>
          <p:nvPr/>
        </p:nvSpPr>
        <p:spPr bwMode="gray">
          <a:xfrm>
            <a:off x="3377547" y="1538468"/>
            <a:ext cx="809779" cy="27685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Channel </a:t>
            </a:r>
          </a:p>
          <a:p>
            <a:pPr algn="ctr" defTabSz="1219170">
              <a:defRPr/>
            </a:pPr>
            <a:r>
              <a:rPr lang="en-US" sz="667" dirty="0">
                <a:solidFill>
                  <a:srgbClr val="FF0000"/>
                </a:solidFill>
                <a:latin typeface="Arial" panose="020B0604020202020204" pitchFamily="34" charset="0"/>
                <a:cs typeface="Arial" panose="020B0604020202020204" pitchFamily="34" charset="0"/>
              </a:rPr>
              <a:t>Management</a:t>
            </a:r>
          </a:p>
        </p:txBody>
      </p:sp>
      <p:sp>
        <p:nvSpPr>
          <p:cNvPr id="169" name="Rectangle 168"/>
          <p:cNvSpPr/>
          <p:nvPr/>
        </p:nvSpPr>
        <p:spPr bwMode="gray">
          <a:xfrm>
            <a:off x="4287148" y="1538468"/>
            <a:ext cx="809779" cy="27685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Interaction</a:t>
            </a:r>
          </a:p>
          <a:p>
            <a:pPr algn="ctr" defTabSz="1219170">
              <a:defRPr/>
            </a:pPr>
            <a:r>
              <a:rPr lang="en-US" sz="667" dirty="0">
                <a:solidFill>
                  <a:srgbClr val="FF0000"/>
                </a:solidFill>
                <a:latin typeface="Arial" panose="020B0604020202020204" pitchFamily="34" charset="0"/>
                <a:cs typeface="Arial" panose="020B0604020202020204" pitchFamily="34" charset="0"/>
              </a:rPr>
              <a:t>Management</a:t>
            </a:r>
          </a:p>
        </p:txBody>
      </p:sp>
      <p:sp>
        <p:nvSpPr>
          <p:cNvPr id="171" name="Rectangle 170"/>
          <p:cNvSpPr/>
          <p:nvPr/>
        </p:nvSpPr>
        <p:spPr bwMode="gray">
          <a:xfrm>
            <a:off x="6458009" y="1562632"/>
            <a:ext cx="809779" cy="27685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Channel Management</a:t>
            </a:r>
          </a:p>
        </p:txBody>
      </p:sp>
      <p:sp>
        <p:nvSpPr>
          <p:cNvPr id="172" name="Rectangle 171"/>
          <p:cNvSpPr/>
          <p:nvPr/>
        </p:nvSpPr>
        <p:spPr bwMode="gray">
          <a:xfrm>
            <a:off x="7367611" y="1562632"/>
            <a:ext cx="809779" cy="27685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Interaction</a:t>
            </a:r>
          </a:p>
          <a:p>
            <a:pPr algn="ctr" defTabSz="1219170">
              <a:defRPr/>
            </a:pPr>
            <a:r>
              <a:rPr lang="en-US" sz="667" dirty="0">
                <a:solidFill>
                  <a:srgbClr val="FF0000"/>
                </a:solidFill>
                <a:latin typeface="Arial" panose="020B0604020202020204" pitchFamily="34" charset="0"/>
                <a:cs typeface="Arial" panose="020B0604020202020204" pitchFamily="34" charset="0"/>
              </a:rPr>
              <a:t>Management</a:t>
            </a:r>
          </a:p>
        </p:txBody>
      </p:sp>
      <p:sp>
        <p:nvSpPr>
          <p:cNvPr id="177" name="Rectangle 176"/>
          <p:cNvSpPr/>
          <p:nvPr/>
        </p:nvSpPr>
        <p:spPr bwMode="gray">
          <a:xfrm>
            <a:off x="3602283" y="3257105"/>
            <a:ext cx="800875" cy="247999"/>
          </a:xfrm>
          <a:prstGeom prst="rect">
            <a:avLst/>
          </a:prstGeom>
          <a:no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E-mail marketing?</a:t>
            </a:r>
          </a:p>
        </p:txBody>
      </p:sp>
      <p:sp>
        <p:nvSpPr>
          <p:cNvPr id="109" name="Ovaal 108"/>
          <p:cNvSpPr/>
          <p:nvPr/>
        </p:nvSpPr>
        <p:spPr bwMode="gray">
          <a:xfrm>
            <a:off x="2589508" y="3182920"/>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R</a:t>
            </a:r>
            <a:endParaRPr lang="en-US" sz="800" b="1" dirty="0" err="1">
              <a:solidFill>
                <a:srgbClr val="FFFFFF"/>
              </a:solidFill>
              <a:latin typeface="Arial" panose="020B0604020202020204" pitchFamily="34" charset="0"/>
              <a:cs typeface="Arial" panose="020B0604020202020204" pitchFamily="34" charset="0"/>
            </a:endParaRPr>
          </a:p>
        </p:txBody>
      </p:sp>
      <p:sp>
        <p:nvSpPr>
          <p:cNvPr id="178" name="Rectangle 177"/>
          <p:cNvSpPr/>
          <p:nvPr/>
        </p:nvSpPr>
        <p:spPr bwMode="gray">
          <a:xfrm>
            <a:off x="443825" y="1497605"/>
            <a:ext cx="809779" cy="27685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Channel Management</a:t>
            </a:r>
          </a:p>
        </p:txBody>
      </p:sp>
      <p:sp>
        <p:nvSpPr>
          <p:cNvPr id="182" name="Rectangle 181"/>
          <p:cNvSpPr/>
          <p:nvPr/>
        </p:nvSpPr>
        <p:spPr bwMode="gray">
          <a:xfrm>
            <a:off x="1311148" y="1497382"/>
            <a:ext cx="809779" cy="27685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Interaction</a:t>
            </a:r>
          </a:p>
          <a:p>
            <a:pPr algn="ctr" defTabSz="1219170">
              <a:defRPr/>
            </a:pPr>
            <a:r>
              <a:rPr lang="en-US" sz="667" dirty="0">
                <a:solidFill>
                  <a:srgbClr val="FF0000"/>
                </a:solidFill>
                <a:latin typeface="Arial" panose="020B0604020202020204" pitchFamily="34" charset="0"/>
                <a:cs typeface="Arial" panose="020B0604020202020204" pitchFamily="34" charset="0"/>
              </a:rPr>
              <a:t>Management</a:t>
            </a:r>
          </a:p>
        </p:txBody>
      </p:sp>
      <p:sp>
        <p:nvSpPr>
          <p:cNvPr id="187" name="Rectangle 186"/>
          <p:cNvSpPr/>
          <p:nvPr/>
        </p:nvSpPr>
        <p:spPr>
          <a:xfrm>
            <a:off x="9338404" y="1225080"/>
            <a:ext cx="2661477" cy="7316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1200" dirty="0">
                <a:solidFill>
                  <a:srgbClr val="FFFFFF"/>
                </a:solidFill>
                <a:latin typeface="Arial" panose="020B0604020202020204" pitchFamily="34" charset="0"/>
                <a:cs typeface="Arial" panose="020B0604020202020204" pitchFamily="34" charset="0"/>
              </a:rPr>
              <a:t>Fulfillment channels</a:t>
            </a:r>
          </a:p>
          <a:p>
            <a:pPr algn="ctr" defTabSz="1219170">
              <a:defRPr/>
            </a:pPr>
            <a:r>
              <a:rPr lang="en-US" sz="1067" dirty="0">
                <a:solidFill>
                  <a:srgbClr val="FFFFFF"/>
                </a:solidFill>
                <a:latin typeface="Arial" panose="020B0604020202020204" pitchFamily="34" charset="0"/>
                <a:cs typeface="Arial" panose="020B0604020202020204" pitchFamily="34" charset="0"/>
              </a:rPr>
              <a:t>(including delivery provider channels?)</a:t>
            </a:r>
          </a:p>
          <a:p>
            <a:pPr algn="ctr" defTabSz="1219170">
              <a:defRPr/>
            </a:pPr>
            <a:r>
              <a:rPr lang="en-US" sz="1200" dirty="0">
                <a:solidFill>
                  <a:srgbClr val="FFFFFF"/>
                </a:solidFill>
                <a:latin typeface="Arial" panose="020B0604020202020204" pitchFamily="34" charset="0"/>
                <a:cs typeface="Arial" panose="020B0604020202020204" pitchFamily="34" charset="0"/>
              </a:rPr>
              <a:t>- to be detailed/refined -</a:t>
            </a:r>
          </a:p>
        </p:txBody>
      </p:sp>
      <p:sp>
        <p:nvSpPr>
          <p:cNvPr id="188" name="Rectangle 187"/>
          <p:cNvSpPr/>
          <p:nvPr/>
        </p:nvSpPr>
        <p:spPr bwMode="gray">
          <a:xfrm>
            <a:off x="1420037" y="3225627"/>
            <a:ext cx="797073" cy="279476"/>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000000"/>
                </a:solidFill>
                <a:latin typeface="Arial" panose="020B0604020202020204" pitchFamily="34" charset="0"/>
                <a:cs typeface="Arial" panose="020B0604020202020204" pitchFamily="34" charset="0"/>
              </a:rPr>
              <a:t>Customer Data</a:t>
            </a:r>
          </a:p>
          <a:p>
            <a:pPr algn="ctr" defTabSz="1219170">
              <a:defRPr/>
            </a:pPr>
            <a:r>
              <a:rPr lang="en-US" sz="667" dirty="0">
                <a:solidFill>
                  <a:srgbClr val="000000"/>
                </a:solidFill>
                <a:latin typeface="Arial" panose="020B0604020202020204" pitchFamily="34" charset="0"/>
                <a:cs typeface="Arial" panose="020B0604020202020204" pitchFamily="34" charset="0"/>
              </a:rPr>
              <a:t>Management </a:t>
            </a:r>
          </a:p>
        </p:txBody>
      </p:sp>
      <p:sp>
        <p:nvSpPr>
          <p:cNvPr id="23" name="Down Arrow 22"/>
          <p:cNvSpPr/>
          <p:nvPr/>
        </p:nvSpPr>
        <p:spPr>
          <a:xfrm flipV="1">
            <a:off x="3389918" y="3587302"/>
            <a:ext cx="300993" cy="195100"/>
          </a:xfrm>
          <a:prstGeom prst="downArrow">
            <a:avLst/>
          </a:prstGeom>
          <a:solidFill>
            <a:srgbClr val="FFFF00"/>
          </a:solidFill>
          <a:ln w="31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US" sz="2400">
              <a:solidFill>
                <a:srgbClr val="FFFFFF"/>
              </a:solidFill>
              <a:latin typeface="Times New Roman"/>
            </a:endParaRPr>
          </a:p>
        </p:txBody>
      </p:sp>
      <p:sp>
        <p:nvSpPr>
          <p:cNvPr id="191" name="Down Arrow 190"/>
          <p:cNvSpPr/>
          <p:nvPr/>
        </p:nvSpPr>
        <p:spPr>
          <a:xfrm rot="5400000" flipV="1">
            <a:off x="2292802" y="3047878"/>
            <a:ext cx="300993" cy="228349"/>
          </a:xfrm>
          <a:prstGeom prst="downArrow">
            <a:avLst/>
          </a:prstGeom>
          <a:solidFill>
            <a:srgbClr val="FFFF00"/>
          </a:solidFill>
          <a:ln w="3175">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US" sz="2400">
              <a:solidFill>
                <a:srgbClr val="FFFFFF"/>
              </a:solidFill>
              <a:latin typeface="Times New Roman"/>
            </a:endParaRPr>
          </a:p>
        </p:txBody>
      </p:sp>
      <p:sp>
        <p:nvSpPr>
          <p:cNvPr id="194" name="Down Arrow 193"/>
          <p:cNvSpPr/>
          <p:nvPr/>
        </p:nvSpPr>
        <p:spPr>
          <a:xfrm rot="5400000" flipV="1">
            <a:off x="4463560" y="3065457"/>
            <a:ext cx="300993" cy="232268"/>
          </a:xfrm>
          <a:prstGeom prst="downArrow">
            <a:avLst/>
          </a:prstGeom>
          <a:solidFill>
            <a:srgbClr val="FFFF00"/>
          </a:solidFill>
          <a:ln w="3175">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US" sz="2400">
              <a:solidFill>
                <a:srgbClr val="FFFFFF"/>
              </a:solidFill>
              <a:latin typeface="Times New Roman"/>
            </a:endParaRPr>
          </a:p>
        </p:txBody>
      </p:sp>
      <p:sp>
        <p:nvSpPr>
          <p:cNvPr id="195" name="Down Arrow 194"/>
          <p:cNvSpPr/>
          <p:nvPr/>
        </p:nvSpPr>
        <p:spPr>
          <a:xfrm rot="5400000" flipV="1">
            <a:off x="4480804" y="4333986"/>
            <a:ext cx="300993" cy="197780"/>
          </a:xfrm>
          <a:prstGeom prst="downArrow">
            <a:avLst/>
          </a:prstGeom>
          <a:solidFill>
            <a:srgbClr val="FFFF00"/>
          </a:solidFill>
          <a:ln w="3175">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US" sz="2400">
              <a:solidFill>
                <a:srgbClr val="FFFFFF"/>
              </a:solidFill>
              <a:latin typeface="Times New Roman"/>
            </a:endParaRPr>
          </a:p>
        </p:txBody>
      </p:sp>
      <p:sp>
        <p:nvSpPr>
          <p:cNvPr id="161" name="Ovaal 125"/>
          <p:cNvSpPr/>
          <p:nvPr/>
        </p:nvSpPr>
        <p:spPr bwMode="gray">
          <a:xfrm>
            <a:off x="2622391" y="4781361"/>
            <a:ext cx="151923"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800" b="1" dirty="0">
                <a:solidFill>
                  <a:srgbClr val="FFFFFF"/>
                </a:solidFill>
                <a:latin typeface="Arial" panose="020B0604020202020204" pitchFamily="34" charset="0"/>
                <a:cs typeface="Arial" panose="020B0604020202020204" pitchFamily="34" charset="0"/>
              </a:rPr>
              <a:t>S</a:t>
            </a:r>
            <a:endParaRPr lang="en-US" sz="800" b="1" dirty="0" err="1">
              <a:solidFill>
                <a:srgbClr val="FFFFFF"/>
              </a:solidFill>
              <a:latin typeface="Arial" panose="020B0604020202020204" pitchFamily="34" charset="0"/>
              <a:cs typeface="Arial" panose="020B0604020202020204" pitchFamily="34" charset="0"/>
            </a:endParaRPr>
          </a:p>
        </p:txBody>
      </p:sp>
      <p:sp>
        <p:nvSpPr>
          <p:cNvPr id="162" name="Rectangle 161"/>
          <p:cNvSpPr/>
          <p:nvPr/>
        </p:nvSpPr>
        <p:spPr bwMode="gray">
          <a:xfrm>
            <a:off x="2491043" y="2401849"/>
            <a:ext cx="2006895" cy="257527"/>
          </a:xfrm>
          <a:prstGeom prst="rect">
            <a:avLst/>
          </a:prstGeom>
          <a:solidFill>
            <a:srgbClr val="0070C0"/>
          </a:solidFill>
          <a:ln w="3175">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200" dirty="0">
                <a:solidFill>
                  <a:srgbClr val="FFFFFF"/>
                </a:solidFill>
                <a:latin typeface="Arial" panose="020B0604020202020204" pitchFamily="34" charset="0"/>
                <a:cs typeface="Arial" panose="020B0604020202020204" pitchFamily="34" charset="0"/>
              </a:rPr>
              <a:t>Attracting Customers</a:t>
            </a:r>
          </a:p>
        </p:txBody>
      </p:sp>
      <p:grpSp>
        <p:nvGrpSpPr>
          <p:cNvPr id="34" name="Group 33"/>
          <p:cNvGrpSpPr/>
          <p:nvPr/>
        </p:nvGrpSpPr>
        <p:grpSpPr>
          <a:xfrm>
            <a:off x="1044050" y="2148463"/>
            <a:ext cx="588959" cy="248189"/>
            <a:chOff x="783037" y="1611347"/>
            <a:chExt cx="441719" cy="186142"/>
          </a:xfrm>
        </p:grpSpPr>
        <p:cxnSp>
          <p:nvCxnSpPr>
            <p:cNvPr id="28" name="Straight Arrow Connector 27"/>
            <p:cNvCxnSpPr>
              <a:stCxn id="179" idx="0"/>
            </p:cNvCxnSpPr>
            <p:nvPr/>
          </p:nvCxnSpPr>
          <p:spPr>
            <a:xfrm flipV="1">
              <a:off x="993977" y="1624804"/>
              <a:ext cx="230779" cy="172685"/>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p:cNvCxnSpPr>
              <a:stCxn id="179" idx="0"/>
            </p:cNvCxnSpPr>
            <p:nvPr/>
          </p:nvCxnSpPr>
          <p:spPr>
            <a:xfrm flipH="1" flipV="1">
              <a:off x="783037" y="1632893"/>
              <a:ext cx="210940" cy="164596"/>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Straight Arrow Connector 210"/>
            <p:cNvCxnSpPr>
              <a:stCxn id="179" idx="0"/>
            </p:cNvCxnSpPr>
            <p:nvPr/>
          </p:nvCxnSpPr>
          <p:spPr>
            <a:xfrm flipH="1" flipV="1">
              <a:off x="991401" y="1611347"/>
              <a:ext cx="2576" cy="186142"/>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p:nvGrpSpPr>
        <p:grpSpPr>
          <a:xfrm>
            <a:off x="3126474" y="2144854"/>
            <a:ext cx="588959" cy="248189"/>
            <a:chOff x="783037" y="1611347"/>
            <a:chExt cx="441719" cy="186142"/>
          </a:xfrm>
        </p:grpSpPr>
        <p:cxnSp>
          <p:nvCxnSpPr>
            <p:cNvPr id="216" name="Straight Arrow Connector 215"/>
            <p:cNvCxnSpPr/>
            <p:nvPr/>
          </p:nvCxnSpPr>
          <p:spPr>
            <a:xfrm flipV="1">
              <a:off x="993977" y="1624804"/>
              <a:ext cx="230779" cy="172685"/>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Straight Arrow Connector 216"/>
            <p:cNvCxnSpPr/>
            <p:nvPr/>
          </p:nvCxnSpPr>
          <p:spPr>
            <a:xfrm flipH="1" flipV="1">
              <a:off x="783037" y="1632893"/>
              <a:ext cx="210940" cy="164596"/>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p:cNvCxnSpPr/>
            <p:nvPr/>
          </p:nvCxnSpPr>
          <p:spPr>
            <a:xfrm flipH="1" flipV="1">
              <a:off x="991401" y="1611347"/>
              <a:ext cx="2576" cy="186142"/>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9" name="Group 218"/>
          <p:cNvGrpSpPr/>
          <p:nvPr/>
        </p:nvGrpSpPr>
        <p:grpSpPr>
          <a:xfrm>
            <a:off x="6381479" y="2142440"/>
            <a:ext cx="588959" cy="248189"/>
            <a:chOff x="783037" y="1611347"/>
            <a:chExt cx="441719" cy="186142"/>
          </a:xfrm>
        </p:grpSpPr>
        <p:cxnSp>
          <p:nvCxnSpPr>
            <p:cNvPr id="220" name="Straight Arrow Connector 219"/>
            <p:cNvCxnSpPr/>
            <p:nvPr/>
          </p:nvCxnSpPr>
          <p:spPr>
            <a:xfrm flipV="1">
              <a:off x="993977" y="1624804"/>
              <a:ext cx="230779" cy="172685"/>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Straight Arrow Connector 220"/>
            <p:cNvCxnSpPr/>
            <p:nvPr/>
          </p:nvCxnSpPr>
          <p:spPr>
            <a:xfrm flipH="1" flipV="1">
              <a:off x="783037" y="1632893"/>
              <a:ext cx="210940" cy="164596"/>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Straight Arrow Connector 221"/>
            <p:cNvCxnSpPr/>
            <p:nvPr/>
          </p:nvCxnSpPr>
          <p:spPr>
            <a:xfrm flipH="1" flipV="1">
              <a:off x="991401" y="1611347"/>
              <a:ext cx="2576" cy="186142"/>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3" name="Group 222"/>
          <p:cNvGrpSpPr/>
          <p:nvPr/>
        </p:nvGrpSpPr>
        <p:grpSpPr>
          <a:xfrm>
            <a:off x="10139289" y="2145407"/>
            <a:ext cx="588959" cy="248189"/>
            <a:chOff x="783037" y="1611347"/>
            <a:chExt cx="441719" cy="186142"/>
          </a:xfrm>
        </p:grpSpPr>
        <p:cxnSp>
          <p:nvCxnSpPr>
            <p:cNvPr id="224" name="Straight Arrow Connector 223"/>
            <p:cNvCxnSpPr/>
            <p:nvPr/>
          </p:nvCxnSpPr>
          <p:spPr>
            <a:xfrm flipV="1">
              <a:off x="993977" y="1624804"/>
              <a:ext cx="230779" cy="172685"/>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25" name="Straight Arrow Connector 224"/>
            <p:cNvCxnSpPr/>
            <p:nvPr/>
          </p:nvCxnSpPr>
          <p:spPr>
            <a:xfrm flipH="1" flipV="1">
              <a:off x="783037" y="1632893"/>
              <a:ext cx="210940" cy="164596"/>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26" name="Straight Arrow Connector 225"/>
            <p:cNvCxnSpPr/>
            <p:nvPr/>
          </p:nvCxnSpPr>
          <p:spPr>
            <a:xfrm flipH="1" flipV="1">
              <a:off x="991401" y="1611347"/>
              <a:ext cx="2576" cy="186142"/>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sp>
        <p:nvSpPr>
          <p:cNvPr id="170" name="Chevron 169"/>
          <p:cNvSpPr/>
          <p:nvPr/>
        </p:nvSpPr>
        <p:spPr>
          <a:xfrm>
            <a:off x="2173450" y="1506427"/>
            <a:ext cx="943359" cy="284852"/>
          </a:xfrm>
          <a:prstGeom prst="chevron">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800" dirty="0">
                <a:solidFill>
                  <a:srgbClr val="000000"/>
                </a:solidFill>
                <a:latin typeface="Arial" panose="020B0604020202020204" pitchFamily="34" charset="0"/>
                <a:cs typeface="Arial" panose="020B0604020202020204" pitchFamily="34" charset="0"/>
              </a:rPr>
              <a:t>Indirect Booking</a:t>
            </a:r>
          </a:p>
        </p:txBody>
      </p:sp>
      <p:sp>
        <p:nvSpPr>
          <p:cNvPr id="173" name="Chevron 172"/>
          <p:cNvSpPr/>
          <p:nvPr/>
        </p:nvSpPr>
        <p:spPr>
          <a:xfrm>
            <a:off x="5215936" y="1551622"/>
            <a:ext cx="932136" cy="261085"/>
          </a:xfrm>
          <a:prstGeom prst="chevron">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800" dirty="0">
                <a:solidFill>
                  <a:srgbClr val="000000"/>
                </a:solidFill>
                <a:latin typeface="Arial" panose="020B0604020202020204" pitchFamily="34" charset="0"/>
                <a:cs typeface="Arial" panose="020B0604020202020204" pitchFamily="34" charset="0"/>
              </a:rPr>
              <a:t>Online</a:t>
            </a:r>
          </a:p>
          <a:p>
            <a:pPr algn="ctr" defTabSz="1219170">
              <a:defRPr/>
            </a:pPr>
            <a:r>
              <a:rPr lang="en-US" sz="800" dirty="0">
                <a:solidFill>
                  <a:srgbClr val="000000"/>
                </a:solidFill>
                <a:latin typeface="Arial" panose="020B0604020202020204" pitchFamily="34" charset="0"/>
                <a:cs typeface="Arial" panose="020B0604020202020204" pitchFamily="34" charset="0"/>
              </a:rPr>
              <a:t>Booking</a:t>
            </a:r>
          </a:p>
        </p:txBody>
      </p:sp>
      <p:sp>
        <p:nvSpPr>
          <p:cNvPr id="175" name="Chevron 174"/>
          <p:cNvSpPr/>
          <p:nvPr/>
        </p:nvSpPr>
        <p:spPr>
          <a:xfrm>
            <a:off x="8232497" y="1580480"/>
            <a:ext cx="909863" cy="266497"/>
          </a:xfrm>
          <a:prstGeom prst="chevron">
            <a:avLst/>
          </a:prstGeom>
          <a:solidFill>
            <a:schemeClr val="bg1"/>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800" dirty="0">
                <a:solidFill>
                  <a:srgbClr val="000000"/>
                </a:solidFill>
                <a:latin typeface="Arial" panose="020B0604020202020204" pitchFamily="34" charset="0"/>
                <a:cs typeface="Arial" panose="020B0604020202020204" pitchFamily="34" charset="0"/>
              </a:rPr>
              <a:t>Offline Booking</a:t>
            </a:r>
          </a:p>
        </p:txBody>
      </p:sp>
      <p:sp>
        <p:nvSpPr>
          <p:cNvPr id="184" name="Rectangle 183"/>
          <p:cNvSpPr/>
          <p:nvPr/>
        </p:nvSpPr>
        <p:spPr bwMode="gray">
          <a:xfrm>
            <a:off x="3576032" y="3780153"/>
            <a:ext cx="929171" cy="267523"/>
          </a:xfrm>
          <a:prstGeom prst="rect">
            <a:avLst/>
          </a:prstGeom>
          <a:solidFill>
            <a:srgbClr val="0070C0"/>
          </a:solidFill>
          <a:ln w="3175">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067" dirty="0">
                <a:solidFill>
                  <a:srgbClr val="FFFFFF"/>
                </a:solidFill>
                <a:latin typeface="Arial" panose="020B0604020202020204" pitchFamily="34" charset="0"/>
                <a:cs typeface="Arial" panose="020B0604020202020204" pitchFamily="34" charset="0"/>
              </a:rPr>
              <a:t>Offer Strat</a:t>
            </a:r>
          </a:p>
        </p:txBody>
      </p:sp>
      <p:sp>
        <p:nvSpPr>
          <p:cNvPr id="186" name="Rectangle 185"/>
          <p:cNvSpPr/>
          <p:nvPr/>
        </p:nvSpPr>
        <p:spPr bwMode="gray">
          <a:xfrm>
            <a:off x="3654215" y="4176174"/>
            <a:ext cx="766039" cy="28480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Distribution </a:t>
            </a:r>
          </a:p>
          <a:p>
            <a:pPr algn="ctr" defTabSz="1219170">
              <a:defRPr/>
            </a:pPr>
            <a:r>
              <a:rPr lang="en-US" sz="667" dirty="0">
                <a:solidFill>
                  <a:srgbClr val="FF0000"/>
                </a:solidFill>
                <a:latin typeface="Arial" panose="020B0604020202020204" pitchFamily="34" charset="0"/>
                <a:cs typeface="Arial" panose="020B0604020202020204" pitchFamily="34" charset="0"/>
              </a:rPr>
              <a:t>Strategy</a:t>
            </a:r>
          </a:p>
        </p:txBody>
      </p:sp>
      <p:sp>
        <p:nvSpPr>
          <p:cNvPr id="189" name="Rectangle 188"/>
          <p:cNvSpPr/>
          <p:nvPr/>
        </p:nvSpPr>
        <p:spPr bwMode="gray">
          <a:xfrm>
            <a:off x="3660800" y="4565086"/>
            <a:ext cx="774193" cy="201911"/>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Fare filing?</a:t>
            </a:r>
          </a:p>
        </p:txBody>
      </p:sp>
      <p:sp>
        <p:nvSpPr>
          <p:cNvPr id="149" name="Rectangle 148"/>
          <p:cNvSpPr/>
          <p:nvPr/>
        </p:nvSpPr>
        <p:spPr bwMode="gray">
          <a:xfrm>
            <a:off x="3661305" y="4869861"/>
            <a:ext cx="773688" cy="279961"/>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667" dirty="0">
                <a:solidFill>
                  <a:srgbClr val="FF0000"/>
                </a:solidFill>
                <a:latin typeface="Arial" panose="020B0604020202020204" pitchFamily="34" charset="0"/>
                <a:cs typeface="Arial" panose="020B0604020202020204" pitchFamily="34" charset="0"/>
              </a:rPr>
              <a:t>Inventory </a:t>
            </a:r>
          </a:p>
          <a:p>
            <a:pPr algn="ctr" defTabSz="1219170">
              <a:defRPr/>
            </a:pPr>
            <a:r>
              <a:rPr lang="en-US" sz="667" dirty="0">
                <a:solidFill>
                  <a:srgbClr val="FF0000"/>
                </a:solidFill>
                <a:latin typeface="Arial" panose="020B0604020202020204" pitchFamily="34" charset="0"/>
                <a:cs typeface="Arial" panose="020B0604020202020204" pitchFamily="34" charset="0"/>
              </a:rPr>
              <a:t>Management</a:t>
            </a:r>
          </a:p>
        </p:txBody>
      </p:sp>
    </p:spTree>
    <p:extLst>
      <p:ext uri="{BB962C8B-B14F-4D97-AF65-F5344CB8AC3E}">
        <p14:creationId xmlns:p14="http://schemas.microsoft.com/office/powerpoint/2010/main" val="3208643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FB743B3D-628E-4470-FEC2-84D34114CA0B}"/>
              </a:ext>
            </a:extLst>
          </p:cNvPr>
          <p:cNvSpPr>
            <a:spLocks noGrp="1"/>
          </p:cNvSpPr>
          <p:nvPr>
            <p:ph type="sldNum" sz="quarter" idx="12"/>
          </p:nvPr>
        </p:nvSpPr>
        <p:spPr/>
        <p:txBody>
          <a:bodyPr/>
          <a:lstStyle/>
          <a:p>
            <a:pPr>
              <a:defRPr/>
            </a:pPr>
            <a:fld id="{3E590CA1-E0EF-418A-9CD5-B801B6BD7E1A}" type="slidenum">
              <a:rPr lang="nl-NL" altLang="en-US" smtClean="0"/>
              <a:pPr>
                <a:defRPr/>
              </a:pPr>
              <a:t>3</a:t>
            </a:fld>
            <a:endParaRPr lang="nl-NL" altLang="en-US"/>
          </a:p>
        </p:txBody>
      </p:sp>
      <p:grpSp>
        <p:nvGrpSpPr>
          <p:cNvPr id="3" name="Groupe 2">
            <a:extLst>
              <a:ext uri="{FF2B5EF4-FFF2-40B4-BE49-F238E27FC236}">
                <a16:creationId xmlns:a16="http://schemas.microsoft.com/office/drawing/2014/main" id="{4D1A208D-32F4-24B5-C044-94C512BC4EAE}"/>
              </a:ext>
            </a:extLst>
          </p:cNvPr>
          <p:cNvGrpSpPr/>
          <p:nvPr/>
        </p:nvGrpSpPr>
        <p:grpSpPr>
          <a:xfrm>
            <a:off x="1077296" y="2649720"/>
            <a:ext cx="4739371" cy="2851050"/>
            <a:chOff x="323833" y="3755917"/>
            <a:chExt cx="3203148" cy="1507461"/>
          </a:xfrm>
        </p:grpSpPr>
        <p:sp>
          <p:nvSpPr>
            <p:cNvPr id="5" name="Rectangle 4">
              <a:extLst>
                <a:ext uri="{FF2B5EF4-FFF2-40B4-BE49-F238E27FC236}">
                  <a16:creationId xmlns:a16="http://schemas.microsoft.com/office/drawing/2014/main" id="{B1742875-9B0A-15C5-42A3-8D1596404E47}"/>
                </a:ext>
              </a:extLst>
            </p:cNvPr>
            <p:cNvSpPr/>
            <p:nvPr/>
          </p:nvSpPr>
          <p:spPr bwMode="gray">
            <a:xfrm>
              <a:off x="330116" y="4070366"/>
              <a:ext cx="3196865" cy="1193012"/>
            </a:xfrm>
            <a:prstGeom prst="rect">
              <a:avLst/>
            </a:prstGeom>
            <a:solidFill>
              <a:srgbClr val="C7E9FA"/>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endParaRPr lang="en-US" sz="3600" dirty="0" err="1">
                <a:solidFill>
                  <a:srgbClr val="FFFFFF"/>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4DC1E371-763E-CC59-55DA-D1EC2D818333}"/>
                </a:ext>
              </a:extLst>
            </p:cNvPr>
            <p:cNvSpPr/>
            <p:nvPr/>
          </p:nvSpPr>
          <p:spPr bwMode="gray">
            <a:xfrm>
              <a:off x="1461421" y="4148580"/>
              <a:ext cx="831503" cy="256272"/>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1000" dirty="0">
                  <a:solidFill>
                    <a:srgbClr val="000000"/>
                  </a:solidFill>
                  <a:latin typeface="Arial" panose="020B0604020202020204" pitchFamily="34" charset="0"/>
                  <a:cs typeface="Arial" panose="020B0604020202020204" pitchFamily="34" charset="0"/>
                </a:rPr>
                <a:t>Multi-Modal</a:t>
              </a:r>
            </a:p>
            <a:p>
              <a:pPr algn="ctr" defTabSz="1219170">
                <a:defRPr/>
              </a:pPr>
              <a:r>
                <a:rPr lang="en-US" sz="1000" dirty="0">
                  <a:solidFill>
                    <a:srgbClr val="000000"/>
                  </a:solidFill>
                  <a:latin typeface="Arial" panose="020B0604020202020204" pitchFamily="34" charset="0"/>
                  <a:cs typeface="Arial" panose="020B0604020202020204" pitchFamily="34" charset="0"/>
                </a:rPr>
                <a:t>Itinerary?</a:t>
              </a:r>
            </a:p>
          </p:txBody>
        </p:sp>
        <p:sp>
          <p:nvSpPr>
            <p:cNvPr id="7" name="Rectangle 6">
              <a:extLst>
                <a:ext uri="{FF2B5EF4-FFF2-40B4-BE49-F238E27FC236}">
                  <a16:creationId xmlns:a16="http://schemas.microsoft.com/office/drawing/2014/main" id="{49087171-D5F0-E227-D340-51D91D06A288}"/>
                </a:ext>
              </a:extLst>
            </p:cNvPr>
            <p:cNvSpPr/>
            <p:nvPr/>
          </p:nvSpPr>
          <p:spPr bwMode="gray">
            <a:xfrm>
              <a:off x="2596236" y="4854031"/>
              <a:ext cx="824717" cy="284288"/>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1000" dirty="0">
                  <a:solidFill>
                    <a:srgbClr val="000000"/>
                  </a:solidFill>
                  <a:latin typeface="Arial" panose="020B0604020202020204" pitchFamily="34" charset="0"/>
                  <a:cs typeface="Arial" panose="020B0604020202020204" pitchFamily="34" charset="0"/>
                </a:rPr>
                <a:t>Delivery Provider Management?</a:t>
              </a:r>
            </a:p>
          </p:txBody>
        </p:sp>
        <p:sp>
          <p:nvSpPr>
            <p:cNvPr id="8" name="Rectangle 7">
              <a:extLst>
                <a:ext uri="{FF2B5EF4-FFF2-40B4-BE49-F238E27FC236}">
                  <a16:creationId xmlns:a16="http://schemas.microsoft.com/office/drawing/2014/main" id="{87C1250E-4E44-EB89-A5A8-AB7E286A7714}"/>
                </a:ext>
              </a:extLst>
            </p:cNvPr>
            <p:cNvSpPr/>
            <p:nvPr/>
          </p:nvSpPr>
          <p:spPr bwMode="gray">
            <a:xfrm>
              <a:off x="460467" y="4135218"/>
              <a:ext cx="834212" cy="242129"/>
            </a:xfrm>
            <a:prstGeom prst="rect">
              <a:avLst/>
            </a:prstGeom>
            <a:solidFill>
              <a:schemeClr val="bg1"/>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1000" dirty="0">
                  <a:solidFill>
                    <a:srgbClr val="000000"/>
                  </a:solidFill>
                  <a:latin typeface="Arial" panose="020B0604020202020204" pitchFamily="34" charset="0"/>
                  <a:cs typeface="Arial" panose="020B0604020202020204" pitchFamily="34" charset="0"/>
                </a:rPr>
                <a:t>Retailer-Supplier Agreements</a:t>
              </a:r>
            </a:p>
          </p:txBody>
        </p:sp>
        <p:sp>
          <p:nvSpPr>
            <p:cNvPr id="9" name="Rectangle 8">
              <a:extLst>
                <a:ext uri="{FF2B5EF4-FFF2-40B4-BE49-F238E27FC236}">
                  <a16:creationId xmlns:a16="http://schemas.microsoft.com/office/drawing/2014/main" id="{7EEB7429-7B47-6401-9FFD-CFA99E8418B5}"/>
                </a:ext>
              </a:extLst>
            </p:cNvPr>
            <p:cNvSpPr/>
            <p:nvPr/>
          </p:nvSpPr>
          <p:spPr bwMode="gray">
            <a:xfrm>
              <a:off x="2601403" y="4176305"/>
              <a:ext cx="838868" cy="400427"/>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endParaRPr lang="en-US" sz="1000" dirty="0">
                <a:solidFill>
                  <a:srgbClr val="000000"/>
                </a:solidFill>
                <a:latin typeface="Arial" panose="020B0604020202020204" pitchFamily="34" charset="0"/>
                <a:cs typeface="Arial" panose="020B0604020202020204" pitchFamily="34" charset="0"/>
              </a:endParaRPr>
            </a:p>
          </p:txBody>
        </p:sp>
        <p:sp>
          <p:nvSpPr>
            <p:cNvPr id="10" name="TextBox 89">
              <a:extLst>
                <a:ext uri="{FF2B5EF4-FFF2-40B4-BE49-F238E27FC236}">
                  <a16:creationId xmlns:a16="http://schemas.microsoft.com/office/drawing/2014/main" id="{F0F86D43-8C23-840D-4A49-55F5514858C6}"/>
                </a:ext>
              </a:extLst>
            </p:cNvPr>
            <p:cNvSpPr txBox="1"/>
            <p:nvPr/>
          </p:nvSpPr>
          <p:spPr>
            <a:xfrm>
              <a:off x="2622390" y="4205049"/>
              <a:ext cx="798564" cy="244100"/>
            </a:xfrm>
            <a:prstGeom prst="rect">
              <a:avLst/>
            </a:prstGeom>
            <a:noFill/>
            <a:effectLst/>
          </p:spPr>
          <p:txBody>
            <a:bodyPr wrap="square" lIns="48000" tIns="0" rIns="48000" bIns="0" rtlCol="0">
              <a:spAutoFit/>
            </a:bodyPr>
            <a:lstStyle/>
            <a:p>
              <a:pPr algn="ctr" defTabSz="1219170">
                <a:defRPr/>
              </a:pPr>
              <a:r>
                <a:rPr lang="en-US" sz="1000" dirty="0">
                  <a:solidFill>
                    <a:srgbClr val="000000"/>
                  </a:solidFill>
                  <a:latin typeface="Arial" panose="020B0604020202020204" pitchFamily="34" charset="0"/>
                  <a:cs typeface="Arial" panose="020B0604020202020204" pitchFamily="34" charset="0"/>
                </a:rPr>
                <a:t>(Static) Pricing</a:t>
              </a:r>
            </a:p>
            <a:p>
              <a:pPr algn="ctr" defTabSz="1219170">
                <a:defRPr/>
              </a:pPr>
              <a:r>
                <a:rPr lang="en-US" sz="1000" dirty="0">
                  <a:solidFill>
                    <a:srgbClr val="000000"/>
                  </a:solidFill>
                  <a:latin typeface="Arial" panose="020B0604020202020204" pitchFamily="34" charset="0"/>
                  <a:cs typeface="Arial" panose="020B0604020202020204" pitchFamily="34" charset="0"/>
                </a:rPr>
                <a:t>(of products &amp; packages)</a:t>
              </a:r>
            </a:p>
          </p:txBody>
        </p:sp>
        <p:sp>
          <p:nvSpPr>
            <p:cNvPr id="11" name="Ovaal 105">
              <a:extLst>
                <a:ext uri="{FF2B5EF4-FFF2-40B4-BE49-F238E27FC236}">
                  <a16:creationId xmlns:a16="http://schemas.microsoft.com/office/drawing/2014/main" id="{156394A5-693E-B07D-1B70-FE6DBEE6E3F8}"/>
                </a:ext>
              </a:extLst>
            </p:cNvPr>
            <p:cNvSpPr/>
            <p:nvPr/>
          </p:nvSpPr>
          <p:spPr bwMode="gray">
            <a:xfrm>
              <a:off x="1490693" y="4099727"/>
              <a:ext cx="142315" cy="128659"/>
            </a:xfrm>
            <a:prstGeom prst="ellipse">
              <a:avLst/>
            </a:prstGeom>
            <a:solidFill>
              <a:srgbClr val="FF000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1050" b="1" dirty="0">
                  <a:solidFill>
                    <a:srgbClr val="FFFFFF"/>
                  </a:solidFill>
                  <a:latin typeface="Arial" panose="020B0604020202020204" pitchFamily="34" charset="0"/>
                  <a:cs typeface="Arial" panose="020B0604020202020204" pitchFamily="34" charset="0"/>
                </a:rPr>
                <a:t>R</a:t>
              </a:r>
              <a:endParaRPr lang="en-US" sz="1050" b="1" dirty="0" err="1">
                <a:solidFill>
                  <a:srgbClr val="FFFFFF"/>
                </a:solidFill>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328BA2B1-F45D-475D-C92B-35D83E7C0D88}"/>
                </a:ext>
              </a:extLst>
            </p:cNvPr>
            <p:cNvSpPr/>
            <p:nvPr/>
          </p:nvSpPr>
          <p:spPr bwMode="gray">
            <a:xfrm>
              <a:off x="323833" y="3755917"/>
              <a:ext cx="3203148" cy="281315"/>
            </a:xfrm>
            <a:prstGeom prst="rect">
              <a:avLst/>
            </a:prstGeom>
            <a:solidFill>
              <a:srgbClr val="0070C0"/>
            </a:solidFill>
            <a:ln w="3175">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r>
                <a:rPr lang="en-US" sz="1400" dirty="0">
                  <a:solidFill>
                    <a:srgbClr val="FFFFFF"/>
                  </a:solidFill>
                  <a:latin typeface="Arial" panose="020B0604020202020204" pitchFamily="34" charset="0"/>
                  <a:cs typeface="Arial" panose="020B0604020202020204" pitchFamily="34" charset="0"/>
                </a:rPr>
                <a:t>Product Information Management</a:t>
              </a:r>
            </a:p>
          </p:txBody>
        </p:sp>
        <p:sp>
          <p:nvSpPr>
            <p:cNvPr id="13" name="Rectangle 12">
              <a:extLst>
                <a:ext uri="{FF2B5EF4-FFF2-40B4-BE49-F238E27FC236}">
                  <a16:creationId xmlns:a16="http://schemas.microsoft.com/office/drawing/2014/main" id="{4F9061AD-E5F4-1D22-0E9B-D4EC5BA9EDC9}"/>
                </a:ext>
              </a:extLst>
            </p:cNvPr>
            <p:cNvSpPr/>
            <p:nvPr/>
          </p:nvSpPr>
          <p:spPr bwMode="gray">
            <a:xfrm>
              <a:off x="1455783" y="4499295"/>
              <a:ext cx="828036" cy="267701"/>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1000" dirty="0">
                  <a:solidFill>
                    <a:srgbClr val="000000"/>
                  </a:solidFill>
                  <a:latin typeface="Arial" panose="020B0604020202020204" pitchFamily="34" charset="0"/>
                  <a:cs typeface="Arial" panose="020B0604020202020204" pitchFamily="34" charset="0"/>
                </a:rPr>
                <a:t>Product Catalogue </a:t>
              </a:r>
            </a:p>
            <a:p>
              <a:pPr algn="ctr" defTabSz="1219170">
                <a:defRPr/>
              </a:pPr>
              <a:r>
                <a:rPr lang="en-US" sz="1000" dirty="0">
                  <a:solidFill>
                    <a:srgbClr val="000000"/>
                  </a:solidFill>
                  <a:latin typeface="Arial" panose="020B0604020202020204" pitchFamily="34" charset="0"/>
                  <a:cs typeface="Arial" panose="020B0604020202020204" pitchFamily="34" charset="0"/>
                </a:rPr>
                <a:t>(incl. packages)</a:t>
              </a:r>
            </a:p>
          </p:txBody>
        </p:sp>
        <p:sp>
          <p:nvSpPr>
            <p:cNvPr id="14" name="Rectangle 13">
              <a:extLst>
                <a:ext uri="{FF2B5EF4-FFF2-40B4-BE49-F238E27FC236}">
                  <a16:creationId xmlns:a16="http://schemas.microsoft.com/office/drawing/2014/main" id="{67AC596C-1366-6C4E-E498-F47A82E4D523}"/>
                </a:ext>
              </a:extLst>
            </p:cNvPr>
            <p:cNvSpPr/>
            <p:nvPr/>
          </p:nvSpPr>
          <p:spPr bwMode="gray">
            <a:xfrm>
              <a:off x="467097" y="4857610"/>
              <a:ext cx="826428" cy="270919"/>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1000" dirty="0">
                  <a:solidFill>
                    <a:srgbClr val="000000"/>
                  </a:solidFill>
                  <a:latin typeface="Arial" panose="020B0604020202020204" pitchFamily="34" charset="0"/>
                  <a:cs typeface="Arial" panose="020B0604020202020204" pitchFamily="34" charset="0"/>
                </a:rPr>
                <a:t>Network</a:t>
              </a:r>
            </a:p>
            <a:p>
              <a:pPr algn="ctr" defTabSz="1219170">
                <a:defRPr/>
              </a:pPr>
              <a:r>
                <a:rPr lang="en-US" sz="1000" dirty="0">
                  <a:solidFill>
                    <a:srgbClr val="000000"/>
                  </a:solidFill>
                  <a:latin typeface="Arial" panose="020B0604020202020204" pitchFamily="34" charset="0"/>
                  <a:cs typeface="Arial" panose="020B0604020202020204" pitchFamily="34" charset="0"/>
                </a:rPr>
                <a:t>Definition</a:t>
              </a:r>
            </a:p>
          </p:txBody>
        </p:sp>
        <p:sp>
          <p:nvSpPr>
            <p:cNvPr id="15" name="Rectangle 14">
              <a:extLst>
                <a:ext uri="{FF2B5EF4-FFF2-40B4-BE49-F238E27FC236}">
                  <a16:creationId xmlns:a16="http://schemas.microsoft.com/office/drawing/2014/main" id="{79A452EE-F28D-28BE-37DE-CC495B778742}"/>
                </a:ext>
              </a:extLst>
            </p:cNvPr>
            <p:cNvSpPr/>
            <p:nvPr/>
          </p:nvSpPr>
          <p:spPr bwMode="gray">
            <a:xfrm>
              <a:off x="1459085" y="4869861"/>
              <a:ext cx="822623" cy="269223"/>
            </a:xfrm>
            <a:prstGeom prst="rect">
              <a:avLst/>
            </a:prstGeom>
            <a:solidFill>
              <a:schemeClr val="accent3"/>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endParaRPr lang="en-US" sz="1000" dirty="0">
                <a:solidFill>
                  <a:srgbClr val="000000"/>
                </a:solidFill>
                <a:latin typeface="Arial" panose="020B0604020202020204" pitchFamily="34" charset="0"/>
                <a:cs typeface="Arial" panose="020B0604020202020204" pitchFamily="34" charset="0"/>
              </a:endParaRPr>
            </a:p>
          </p:txBody>
        </p:sp>
        <p:sp>
          <p:nvSpPr>
            <p:cNvPr id="16" name="TextBox 81">
              <a:extLst>
                <a:ext uri="{FF2B5EF4-FFF2-40B4-BE49-F238E27FC236}">
                  <a16:creationId xmlns:a16="http://schemas.microsoft.com/office/drawing/2014/main" id="{C905B18F-1B55-F061-5815-CE8E499AD60D}"/>
                </a:ext>
              </a:extLst>
            </p:cNvPr>
            <p:cNvSpPr txBox="1"/>
            <p:nvPr/>
          </p:nvSpPr>
          <p:spPr>
            <a:xfrm>
              <a:off x="1466595" y="4905020"/>
              <a:ext cx="852184" cy="162734"/>
            </a:xfrm>
            <a:prstGeom prst="rect">
              <a:avLst/>
            </a:prstGeom>
            <a:noFill/>
            <a:effectLst/>
          </p:spPr>
          <p:txBody>
            <a:bodyPr wrap="square" lIns="48000" tIns="0" rIns="48000" bIns="0" rtlCol="0">
              <a:spAutoFit/>
            </a:bodyPr>
            <a:lstStyle/>
            <a:p>
              <a:pPr algn="ctr" defTabSz="1219170">
                <a:defRPr/>
              </a:pPr>
              <a:r>
                <a:rPr lang="en-US" sz="1000" dirty="0">
                  <a:solidFill>
                    <a:srgbClr val="FF0000"/>
                  </a:solidFill>
                  <a:latin typeface="Arial" panose="020B0604020202020204" pitchFamily="34" charset="0"/>
                  <a:cs typeface="Arial" panose="020B0604020202020204" pitchFamily="34" charset="0"/>
                </a:rPr>
                <a:t>(Commercial)</a:t>
              </a:r>
            </a:p>
            <a:p>
              <a:pPr algn="ctr" defTabSz="1219170">
                <a:defRPr/>
              </a:pPr>
              <a:r>
                <a:rPr lang="en-US" sz="1000" dirty="0">
                  <a:solidFill>
                    <a:srgbClr val="000000"/>
                  </a:solidFill>
                  <a:latin typeface="Arial" panose="020B0604020202020204" pitchFamily="34" charset="0"/>
                  <a:cs typeface="Arial" panose="020B0604020202020204" pitchFamily="34" charset="0"/>
                </a:rPr>
                <a:t>Flight Schedule</a:t>
              </a:r>
            </a:p>
          </p:txBody>
        </p:sp>
        <p:sp>
          <p:nvSpPr>
            <p:cNvPr id="17" name="Ovaal 126">
              <a:extLst>
                <a:ext uri="{FF2B5EF4-FFF2-40B4-BE49-F238E27FC236}">
                  <a16:creationId xmlns:a16="http://schemas.microsoft.com/office/drawing/2014/main" id="{9880D9DE-94A8-3B79-D91C-E83DB98FF1DA}"/>
                </a:ext>
              </a:extLst>
            </p:cNvPr>
            <p:cNvSpPr/>
            <p:nvPr/>
          </p:nvSpPr>
          <p:spPr bwMode="gray">
            <a:xfrm>
              <a:off x="1485889" y="4824992"/>
              <a:ext cx="151923"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1050" b="1" dirty="0">
                  <a:solidFill>
                    <a:srgbClr val="FFFFFF"/>
                  </a:solidFill>
                  <a:latin typeface="Arial" panose="020B0604020202020204" pitchFamily="34" charset="0"/>
                  <a:cs typeface="Arial" panose="020B0604020202020204" pitchFamily="34" charset="0"/>
                </a:rPr>
                <a:t>S</a:t>
              </a:r>
              <a:endParaRPr lang="en-US" sz="1050" b="1" dirty="0" err="1">
                <a:solidFill>
                  <a:srgbClr val="FFFFFF"/>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3A2DD7E4-DBFD-3A3F-6E60-5128A242C33E}"/>
                </a:ext>
              </a:extLst>
            </p:cNvPr>
            <p:cNvSpPr/>
            <p:nvPr/>
          </p:nvSpPr>
          <p:spPr bwMode="gray">
            <a:xfrm>
              <a:off x="459311" y="4490403"/>
              <a:ext cx="834212" cy="272623"/>
            </a:xfrm>
            <a:prstGeom prst="rect">
              <a:avLst/>
            </a:prstGeom>
            <a:solidFill>
              <a:schemeClr val="bg1"/>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en-US" sz="1000" dirty="0">
                  <a:solidFill>
                    <a:srgbClr val="FF0000"/>
                  </a:solidFill>
                  <a:latin typeface="Arial" panose="020B0604020202020204" pitchFamily="34" charset="0"/>
                  <a:cs typeface="Arial" panose="020B0604020202020204" pitchFamily="34" charset="0"/>
                </a:rPr>
                <a:t>Product</a:t>
              </a:r>
            </a:p>
            <a:p>
              <a:pPr algn="ctr" defTabSz="1219170">
                <a:defRPr/>
              </a:pPr>
              <a:r>
                <a:rPr lang="en-US" sz="1000" dirty="0">
                  <a:solidFill>
                    <a:srgbClr val="FF0000"/>
                  </a:solidFill>
                  <a:latin typeface="Arial" panose="020B0604020202020204" pitchFamily="34" charset="0"/>
                  <a:cs typeface="Arial" panose="020B0604020202020204" pitchFamily="34" charset="0"/>
                </a:rPr>
                <a:t>Development?</a:t>
              </a:r>
            </a:p>
          </p:txBody>
        </p:sp>
        <p:sp>
          <p:nvSpPr>
            <p:cNvPr id="19" name="Ovaal 126">
              <a:extLst>
                <a:ext uri="{FF2B5EF4-FFF2-40B4-BE49-F238E27FC236}">
                  <a16:creationId xmlns:a16="http://schemas.microsoft.com/office/drawing/2014/main" id="{47BE99A0-D101-AE14-BC5B-7D6FB4E6EFCB}"/>
                </a:ext>
              </a:extLst>
            </p:cNvPr>
            <p:cNvSpPr/>
            <p:nvPr/>
          </p:nvSpPr>
          <p:spPr bwMode="gray">
            <a:xfrm>
              <a:off x="499703" y="4773741"/>
              <a:ext cx="151923"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1050" b="1" dirty="0">
                  <a:solidFill>
                    <a:srgbClr val="FFFFFF"/>
                  </a:solidFill>
                  <a:latin typeface="Arial" panose="020B0604020202020204" pitchFamily="34" charset="0"/>
                  <a:cs typeface="Arial" panose="020B0604020202020204" pitchFamily="34" charset="0"/>
                </a:rPr>
                <a:t>S</a:t>
              </a:r>
              <a:endParaRPr lang="en-US" sz="1050" b="1" dirty="0" err="1">
                <a:solidFill>
                  <a:srgbClr val="FFFFFF"/>
                </a:solidFill>
                <a:latin typeface="Arial" panose="020B0604020202020204" pitchFamily="34" charset="0"/>
                <a:cs typeface="Arial" panose="020B0604020202020204" pitchFamily="34" charset="0"/>
              </a:endParaRPr>
            </a:p>
          </p:txBody>
        </p:sp>
        <p:sp>
          <p:nvSpPr>
            <p:cNvPr id="21" name="Ovaal 125">
              <a:extLst>
                <a:ext uri="{FF2B5EF4-FFF2-40B4-BE49-F238E27FC236}">
                  <a16:creationId xmlns:a16="http://schemas.microsoft.com/office/drawing/2014/main" id="{03751926-07E6-7A37-DD54-DA3980BF0CE6}"/>
                </a:ext>
              </a:extLst>
            </p:cNvPr>
            <p:cNvSpPr/>
            <p:nvPr/>
          </p:nvSpPr>
          <p:spPr bwMode="gray">
            <a:xfrm>
              <a:off x="2622391" y="4781361"/>
              <a:ext cx="151923" cy="128659"/>
            </a:xfrm>
            <a:prstGeom prst="ellipse">
              <a:avLst/>
            </a:prstGeom>
            <a:solidFill>
              <a:srgbClr val="00B050"/>
            </a:solidFill>
            <a:ln w="95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lIns="48000" rIns="48000" rtlCol="0" anchor="ctr"/>
            <a:lstStyle/>
            <a:p>
              <a:pPr algn="ctr" defTabSz="1219170">
                <a:defRPr/>
              </a:pPr>
              <a:r>
                <a:rPr lang="nl-NL" sz="1050" b="1" dirty="0">
                  <a:solidFill>
                    <a:srgbClr val="FFFFFF"/>
                  </a:solidFill>
                  <a:latin typeface="Arial" panose="020B0604020202020204" pitchFamily="34" charset="0"/>
                  <a:cs typeface="Arial" panose="020B0604020202020204" pitchFamily="34" charset="0"/>
                </a:rPr>
                <a:t>S</a:t>
              </a:r>
              <a:endParaRPr lang="en-US" sz="1050" b="1" dirty="0" err="1">
                <a:solidFill>
                  <a:srgbClr val="FFFFFF"/>
                </a:solidFill>
                <a:latin typeface="Arial" panose="020B0604020202020204" pitchFamily="34" charset="0"/>
                <a:cs typeface="Arial" panose="020B0604020202020204" pitchFamily="34" charset="0"/>
              </a:endParaRPr>
            </a:p>
          </p:txBody>
        </p:sp>
      </p:grpSp>
      <p:pic>
        <p:nvPicPr>
          <p:cNvPr id="27" name="Image 26">
            <a:extLst>
              <a:ext uri="{FF2B5EF4-FFF2-40B4-BE49-F238E27FC236}">
                <a16:creationId xmlns:a16="http://schemas.microsoft.com/office/drawing/2014/main" id="{B1A5B0F5-DCFF-F3CF-9868-FF155F2BD138}"/>
              </a:ext>
            </a:extLst>
          </p:cNvPr>
          <p:cNvPicPr>
            <a:picLocks noChangeAspect="1"/>
          </p:cNvPicPr>
          <p:nvPr/>
        </p:nvPicPr>
        <p:blipFill>
          <a:blip r:embed="rId2"/>
          <a:stretch>
            <a:fillRect/>
          </a:stretch>
        </p:blipFill>
        <p:spPr>
          <a:xfrm>
            <a:off x="6868440" y="428773"/>
            <a:ext cx="5076124" cy="2107790"/>
          </a:xfrm>
          <a:prstGeom prst="rect">
            <a:avLst/>
          </a:prstGeom>
        </p:spPr>
      </p:pic>
      <p:cxnSp>
        <p:nvCxnSpPr>
          <p:cNvPr id="29" name="Connecteur droit 28">
            <a:extLst>
              <a:ext uri="{FF2B5EF4-FFF2-40B4-BE49-F238E27FC236}">
                <a16:creationId xmlns:a16="http://schemas.microsoft.com/office/drawing/2014/main" id="{075612CB-3818-6900-5AC9-6DF418FD129E}"/>
              </a:ext>
            </a:extLst>
          </p:cNvPr>
          <p:cNvCxnSpPr>
            <a:cxnSpLocks/>
          </p:cNvCxnSpPr>
          <p:nvPr/>
        </p:nvCxnSpPr>
        <p:spPr>
          <a:xfrm flipH="1">
            <a:off x="1062594" y="1534108"/>
            <a:ext cx="5861987" cy="1119248"/>
          </a:xfrm>
          <a:prstGeom prst="line">
            <a:avLst/>
          </a:prstGeom>
        </p:spPr>
        <p:style>
          <a:lnRef idx="3">
            <a:schemeClr val="accent1"/>
          </a:lnRef>
          <a:fillRef idx="0">
            <a:schemeClr val="accent1"/>
          </a:fillRef>
          <a:effectRef idx="2">
            <a:schemeClr val="accent1"/>
          </a:effectRef>
          <a:fontRef idx="minor">
            <a:schemeClr val="tx1"/>
          </a:fontRef>
        </p:style>
      </p:cxnSp>
      <p:cxnSp>
        <p:nvCxnSpPr>
          <p:cNvPr id="30" name="Connecteur droit 29">
            <a:extLst>
              <a:ext uri="{FF2B5EF4-FFF2-40B4-BE49-F238E27FC236}">
                <a16:creationId xmlns:a16="http://schemas.microsoft.com/office/drawing/2014/main" id="{79597DDA-FC3C-2628-555E-A19F572B02DA}"/>
              </a:ext>
            </a:extLst>
          </p:cNvPr>
          <p:cNvCxnSpPr>
            <a:cxnSpLocks/>
          </p:cNvCxnSpPr>
          <p:nvPr/>
        </p:nvCxnSpPr>
        <p:spPr>
          <a:xfrm flipH="1">
            <a:off x="5831368" y="2210937"/>
            <a:ext cx="2462527" cy="3286196"/>
          </a:xfrm>
          <a:prstGeom prst="line">
            <a:avLst/>
          </a:prstGeom>
        </p:spPr>
        <p:style>
          <a:lnRef idx="3">
            <a:schemeClr val="accent1"/>
          </a:lnRef>
          <a:fillRef idx="0">
            <a:schemeClr val="accent1"/>
          </a:fillRef>
          <a:effectRef idx="2">
            <a:schemeClr val="accent1"/>
          </a:effectRef>
          <a:fontRef idx="minor">
            <a:schemeClr val="tx1"/>
          </a:fontRef>
        </p:style>
      </p:cxnSp>
      <p:sp>
        <p:nvSpPr>
          <p:cNvPr id="37" name="ZoneTexte 36">
            <a:extLst>
              <a:ext uri="{FF2B5EF4-FFF2-40B4-BE49-F238E27FC236}">
                <a16:creationId xmlns:a16="http://schemas.microsoft.com/office/drawing/2014/main" id="{77973D8C-2444-05FB-EC8E-7AD5B3345BEF}"/>
              </a:ext>
            </a:extLst>
          </p:cNvPr>
          <p:cNvSpPr txBox="1"/>
          <p:nvPr/>
        </p:nvSpPr>
        <p:spPr>
          <a:xfrm>
            <a:off x="7249450" y="4068747"/>
            <a:ext cx="4369790" cy="1877437"/>
          </a:xfrm>
          <a:prstGeom prst="rect">
            <a:avLst/>
          </a:prstGeom>
          <a:noFill/>
        </p:spPr>
        <p:txBody>
          <a:bodyPr wrap="square" rtlCol="0">
            <a:spAutoFit/>
          </a:bodyPr>
          <a:lstStyle/>
          <a:p>
            <a:r>
              <a:rPr lang="en-US" dirty="0">
                <a:latin typeface="Helvetica" pitchFamily="2" charset="0"/>
              </a:rPr>
              <a:t>The Product Catalog supports the Product management capabilities.</a:t>
            </a:r>
          </a:p>
          <a:p>
            <a:r>
              <a:rPr lang="en-US" dirty="0">
                <a:latin typeface="Helvetica" pitchFamily="2" charset="0"/>
              </a:rPr>
              <a:t>Offer strategy will impact the product definitions in the catalog</a:t>
            </a:r>
          </a:p>
          <a:p>
            <a:r>
              <a:rPr lang="en-US" sz="1100" i="1" dirty="0">
                <a:solidFill>
                  <a:srgbClr val="FF0000"/>
                </a:solidFill>
                <a:latin typeface="Helvetica" pitchFamily="2" charset="0"/>
              </a:rPr>
              <a:t>(This needs to be reviewed as we go on with the capability map of the catalog ) It doesn’t seem to be complete</a:t>
            </a:r>
          </a:p>
          <a:p>
            <a:r>
              <a:rPr lang="en-US" sz="1100" i="1" dirty="0">
                <a:solidFill>
                  <a:srgbClr val="FF0000"/>
                </a:solidFill>
                <a:latin typeface="Helvetica" pitchFamily="2" charset="0"/>
              </a:rPr>
              <a:t>IATA working group agrees that the network is here not so much the schedule )</a:t>
            </a:r>
          </a:p>
        </p:txBody>
      </p:sp>
      <p:sp>
        <p:nvSpPr>
          <p:cNvPr id="4" name="ZoneTexte 3">
            <a:extLst>
              <a:ext uri="{FF2B5EF4-FFF2-40B4-BE49-F238E27FC236}">
                <a16:creationId xmlns:a16="http://schemas.microsoft.com/office/drawing/2014/main" id="{D3F238C0-1EA1-F199-0E89-FBDEF1226000}"/>
              </a:ext>
            </a:extLst>
          </p:cNvPr>
          <p:cNvSpPr txBox="1"/>
          <p:nvPr/>
        </p:nvSpPr>
        <p:spPr>
          <a:xfrm>
            <a:off x="724169" y="517712"/>
            <a:ext cx="4369790" cy="430887"/>
          </a:xfrm>
          <a:prstGeom prst="rect">
            <a:avLst/>
          </a:prstGeom>
          <a:noFill/>
        </p:spPr>
        <p:txBody>
          <a:bodyPr wrap="square" rtlCol="0">
            <a:spAutoFit/>
          </a:bodyPr>
          <a:lstStyle/>
          <a:p>
            <a:r>
              <a:rPr lang="en-US" sz="1100" i="1" dirty="0">
                <a:solidFill>
                  <a:srgbClr val="FF0000"/>
                </a:solidFill>
                <a:latin typeface="Helvetica" pitchFamily="2" charset="0"/>
              </a:rPr>
              <a:t>- Static pricing would be a property of a product changeable if needed</a:t>
            </a:r>
          </a:p>
        </p:txBody>
      </p:sp>
      <p:sp>
        <p:nvSpPr>
          <p:cNvPr id="20" name="ZoneTexte 19">
            <a:extLst>
              <a:ext uri="{FF2B5EF4-FFF2-40B4-BE49-F238E27FC236}">
                <a16:creationId xmlns:a16="http://schemas.microsoft.com/office/drawing/2014/main" id="{63C61E7B-D50E-B8FA-185B-5BF45B109131}"/>
              </a:ext>
            </a:extLst>
          </p:cNvPr>
          <p:cNvSpPr txBox="1"/>
          <p:nvPr/>
        </p:nvSpPr>
        <p:spPr>
          <a:xfrm>
            <a:off x="333233" y="1023271"/>
            <a:ext cx="4369790" cy="1277273"/>
          </a:xfrm>
          <a:prstGeom prst="rect">
            <a:avLst/>
          </a:prstGeom>
          <a:noFill/>
        </p:spPr>
        <p:txBody>
          <a:bodyPr wrap="square" rtlCol="0">
            <a:spAutoFit/>
          </a:bodyPr>
          <a:lstStyle/>
          <a:p>
            <a:r>
              <a:rPr lang="en-US" sz="1100" i="1" dirty="0">
                <a:solidFill>
                  <a:srgbClr val="FF0000"/>
                </a:solidFill>
                <a:latin typeface="Helvetica" pitchFamily="2" charset="0"/>
              </a:rPr>
              <a:t>Third party management</a:t>
            </a:r>
          </a:p>
          <a:p>
            <a:r>
              <a:rPr lang="en-US" sz="1100" i="1" dirty="0">
                <a:solidFill>
                  <a:srgbClr val="FF0000"/>
                </a:solidFill>
                <a:latin typeface="Helvetica" pitchFamily="2" charset="0"/>
              </a:rPr>
              <a:t> -Supplier</a:t>
            </a:r>
          </a:p>
          <a:p>
            <a:pPr marL="171450" indent="-171450">
              <a:buFontTx/>
              <a:buChar char="-"/>
            </a:pPr>
            <a:r>
              <a:rPr lang="en-US" sz="1100" i="1" dirty="0">
                <a:solidFill>
                  <a:srgbClr val="FF0000"/>
                </a:solidFill>
                <a:latin typeface="Helvetica" pitchFamily="2" charset="0"/>
              </a:rPr>
              <a:t>Delivery providers</a:t>
            </a:r>
          </a:p>
          <a:p>
            <a:pPr marL="171450" indent="-171450">
              <a:buFontTx/>
              <a:buChar char="-"/>
            </a:pPr>
            <a:endParaRPr lang="en-US" sz="1100" i="1" dirty="0">
              <a:solidFill>
                <a:srgbClr val="FF0000"/>
              </a:solidFill>
              <a:latin typeface="Helvetica" pitchFamily="2" charset="0"/>
            </a:endParaRPr>
          </a:p>
          <a:p>
            <a:pPr marL="171450" indent="-171450">
              <a:buFontTx/>
              <a:buChar char="-"/>
            </a:pPr>
            <a:r>
              <a:rPr lang="en-US" sz="1100" i="1" dirty="0">
                <a:solidFill>
                  <a:srgbClr val="FF0000"/>
                </a:solidFill>
                <a:latin typeface="Helvetica" pitchFamily="2" charset="0"/>
              </a:rPr>
              <a:t>Product Portfolio</a:t>
            </a:r>
          </a:p>
          <a:p>
            <a:pPr marL="171450" indent="-171450">
              <a:buFontTx/>
              <a:buChar char="-"/>
            </a:pPr>
            <a:r>
              <a:rPr lang="en-US" sz="1100" i="1" dirty="0">
                <a:solidFill>
                  <a:srgbClr val="FF0000"/>
                </a:solidFill>
                <a:latin typeface="Helvetica" pitchFamily="2" charset="0"/>
              </a:rPr>
              <a:t>Product User / Customer experience related  ( Product </a:t>
            </a:r>
            <a:r>
              <a:rPr lang="en-US" sz="1100" i="1" dirty="0" err="1">
                <a:solidFill>
                  <a:srgbClr val="FF0000"/>
                </a:solidFill>
                <a:latin typeface="Helvetica" pitchFamily="2" charset="0"/>
              </a:rPr>
              <a:t>Meatadata</a:t>
            </a:r>
            <a:r>
              <a:rPr lang="en-US" sz="1100" i="1" dirty="0">
                <a:solidFill>
                  <a:srgbClr val="FF0000"/>
                </a:solidFill>
                <a:latin typeface="Helvetica" pitchFamily="2" charset="0"/>
              </a:rPr>
              <a:t> ? ) </a:t>
            </a:r>
          </a:p>
        </p:txBody>
      </p:sp>
    </p:spTree>
    <p:extLst>
      <p:ext uri="{BB962C8B-B14F-4D97-AF65-F5344CB8AC3E}">
        <p14:creationId xmlns:p14="http://schemas.microsoft.com/office/powerpoint/2010/main" val="20121325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26B7-CFFE-F3E7-AFC2-E0F92272980B}"/>
              </a:ext>
            </a:extLst>
          </p:cNvPr>
          <p:cNvSpPr>
            <a:spLocks noGrp="1"/>
          </p:cNvSpPr>
          <p:nvPr>
            <p:ph type="title"/>
          </p:nvPr>
        </p:nvSpPr>
        <p:spPr/>
        <p:txBody>
          <a:bodyPr/>
          <a:lstStyle/>
          <a:p>
            <a:r>
              <a:rPr lang="en-US" dirty="0"/>
              <a:t>Product Catalog - CONTEXT</a:t>
            </a:r>
          </a:p>
        </p:txBody>
      </p:sp>
      <p:sp>
        <p:nvSpPr>
          <p:cNvPr id="3" name="Espace réservé du texte 2">
            <a:extLst>
              <a:ext uri="{FF2B5EF4-FFF2-40B4-BE49-F238E27FC236}">
                <a16:creationId xmlns:a16="http://schemas.microsoft.com/office/drawing/2014/main" id="{730A51DC-F33B-43DD-EB6A-F2F7868F0EC6}"/>
              </a:ext>
            </a:extLst>
          </p:cNvPr>
          <p:cNvSpPr>
            <a:spLocks noGrp="1"/>
          </p:cNvSpPr>
          <p:nvPr>
            <p:ph type="body" idx="1"/>
          </p:nvPr>
        </p:nvSpPr>
        <p:spPr>
          <a:xfrm>
            <a:off x="5854304" y="1204703"/>
            <a:ext cx="6337696" cy="1056369"/>
          </a:xfrm>
        </p:spPr>
        <p:txBody>
          <a:bodyPr/>
          <a:lstStyle/>
          <a:p>
            <a:endParaRPr lang="en-US" dirty="0"/>
          </a:p>
          <a:p>
            <a:r>
              <a:rPr lang="en-US" dirty="0"/>
              <a:t>IDEATE / SEARCH / Order</a:t>
            </a:r>
          </a:p>
          <a:p>
            <a:r>
              <a:rPr lang="en-US" dirty="0"/>
              <a:t>Capture / ENGAGE &amp; Retain / CONVERT</a:t>
            </a:r>
          </a:p>
        </p:txBody>
      </p:sp>
      <p:sp>
        <p:nvSpPr>
          <p:cNvPr id="10" name="Espace réservé du numéro de diapositive 5">
            <a:extLst>
              <a:ext uri="{FF2B5EF4-FFF2-40B4-BE49-F238E27FC236}">
                <a16:creationId xmlns:a16="http://schemas.microsoft.com/office/drawing/2014/main" id="{08411CCA-6B59-A23C-E7F2-5D02512828EB}"/>
              </a:ext>
            </a:extLst>
          </p:cNvPr>
          <p:cNvSpPr>
            <a:spLocks noGrp="1"/>
          </p:cNvSpPr>
          <p:nvPr>
            <p:ph type="sldNum" sz="quarter" idx="12"/>
          </p:nvPr>
        </p:nvSpPr>
        <p:spPr>
          <a:xfrm>
            <a:off x="5280000" y="6480000"/>
            <a:ext cx="480000" cy="192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0686CF-46CF-4430-9B1A-59DE1E0B2211}" type="slidenum">
              <a:rPr kumimoji="0" lang="en-US" sz="933" b="0" i="0" u="none" strike="noStrike" kern="1200" cap="none" spc="0" normalizeH="0" baseline="0" noProof="0" smtClean="0">
                <a:ln>
                  <a:noFill/>
                </a:ln>
                <a:solidFill>
                  <a:prstClr val="white">
                    <a:lumMod val="50000"/>
                  </a:prst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
        <p:nvSpPr>
          <p:cNvPr id="7" name="TextBox 10">
            <a:extLst>
              <a:ext uri="{FF2B5EF4-FFF2-40B4-BE49-F238E27FC236}">
                <a16:creationId xmlns:a16="http://schemas.microsoft.com/office/drawing/2014/main" id="{265CEC75-F463-4F2A-0AB9-E95D2D73E024}"/>
              </a:ext>
            </a:extLst>
          </p:cNvPr>
          <p:cNvSpPr txBox="1"/>
          <p:nvPr/>
        </p:nvSpPr>
        <p:spPr>
          <a:xfrm>
            <a:off x="5207523" y="4513655"/>
            <a:ext cx="1773819" cy="246221"/>
          </a:xfrm>
          <a:prstGeom prst="rect">
            <a:avLst/>
          </a:prstGeom>
          <a:solidFill>
            <a:srgbClr val="5B9BD5"/>
          </a:solidFill>
          <a:ln>
            <a:solidFill>
              <a:sysClr val="windowText" lastClr="000000"/>
            </a:solidFill>
          </a:ln>
        </p:spPr>
        <p:txBody>
          <a:bodyPr wrap="square" rtlCol="0">
            <a:spAutoFit/>
          </a:bodyPr>
          <a:lstStyle>
            <a:defPPr>
              <a:defRPr lang="en-US"/>
            </a:defPPr>
            <a:lvl1pPr algn="ctr">
              <a:defRPr sz="10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Offer Engine (pricing)</a:t>
            </a:r>
          </a:p>
        </p:txBody>
      </p:sp>
      <p:sp>
        <p:nvSpPr>
          <p:cNvPr id="8" name="TextBox 10">
            <a:extLst>
              <a:ext uri="{FF2B5EF4-FFF2-40B4-BE49-F238E27FC236}">
                <a16:creationId xmlns:a16="http://schemas.microsoft.com/office/drawing/2014/main" id="{753D0F1C-5CCD-71F6-F8FD-337BC8BAA254}"/>
              </a:ext>
            </a:extLst>
          </p:cNvPr>
          <p:cNvSpPr txBox="1"/>
          <p:nvPr/>
        </p:nvSpPr>
        <p:spPr>
          <a:xfrm>
            <a:off x="3116495" y="3727583"/>
            <a:ext cx="1773819" cy="246221"/>
          </a:xfrm>
          <a:prstGeom prst="rect">
            <a:avLst/>
          </a:prstGeom>
          <a:solidFill>
            <a:srgbClr val="92D050"/>
          </a:solidFill>
          <a:ln>
            <a:solidFill>
              <a:sysClr val="windowText" lastClr="000000"/>
            </a:solidFill>
          </a:ln>
        </p:spPr>
        <p:txBody>
          <a:bodyPr wrap="square" rtlCol="0">
            <a:spAutoFit/>
          </a:bodyPr>
          <a:lstStyle>
            <a:defPPr>
              <a:defRPr lang="en-US"/>
            </a:defPPr>
            <a:lvl1pPr algn="ctr">
              <a:defRPr sz="10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Request</a:t>
            </a:r>
          </a:p>
        </p:txBody>
      </p:sp>
      <p:pic>
        <p:nvPicPr>
          <p:cNvPr id="20" name="Image 19" descr="Capture d’écran">
            <a:extLst>
              <a:ext uri="{FF2B5EF4-FFF2-40B4-BE49-F238E27FC236}">
                <a16:creationId xmlns:a16="http://schemas.microsoft.com/office/drawing/2014/main" id="{E000616A-5B67-2967-6BC9-E3D5C395AF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96659" y="1333243"/>
            <a:ext cx="213495" cy="513773"/>
          </a:xfrm>
          <a:prstGeom prst="rect">
            <a:avLst/>
          </a:prstGeom>
        </p:spPr>
      </p:pic>
      <p:sp>
        <p:nvSpPr>
          <p:cNvPr id="23" name="TextBox 10">
            <a:extLst>
              <a:ext uri="{FF2B5EF4-FFF2-40B4-BE49-F238E27FC236}">
                <a16:creationId xmlns:a16="http://schemas.microsoft.com/office/drawing/2014/main" id="{9B337174-CE52-F1E4-CFB6-1C16D3F7271F}"/>
              </a:ext>
            </a:extLst>
          </p:cNvPr>
          <p:cNvSpPr txBox="1"/>
          <p:nvPr/>
        </p:nvSpPr>
        <p:spPr>
          <a:xfrm>
            <a:off x="3242893" y="5705434"/>
            <a:ext cx="1773819" cy="246221"/>
          </a:xfrm>
          <a:prstGeom prst="rect">
            <a:avLst/>
          </a:prstGeom>
          <a:solidFill>
            <a:srgbClr val="5B9BD5"/>
          </a:solidFill>
          <a:ln>
            <a:solidFill>
              <a:sysClr val="windowText" lastClr="000000"/>
            </a:solidFill>
          </a:ln>
        </p:spPr>
        <p:txBody>
          <a:bodyPr wrap="square" rtlCol="0">
            <a:spAutoFit/>
          </a:bodyPr>
          <a:lstStyle>
            <a:defPPr>
              <a:defRPr lang="en-US"/>
            </a:defPPr>
            <a:lvl1pPr algn="ctr">
              <a:defRPr sz="10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PIM</a:t>
            </a:r>
          </a:p>
        </p:txBody>
      </p:sp>
      <p:sp>
        <p:nvSpPr>
          <p:cNvPr id="24" name="TextBox 10">
            <a:extLst>
              <a:ext uri="{FF2B5EF4-FFF2-40B4-BE49-F238E27FC236}">
                <a16:creationId xmlns:a16="http://schemas.microsoft.com/office/drawing/2014/main" id="{7590DC54-21E7-D471-0C45-656181E3D7C4}"/>
              </a:ext>
            </a:extLst>
          </p:cNvPr>
          <p:cNvSpPr txBox="1"/>
          <p:nvPr/>
        </p:nvSpPr>
        <p:spPr>
          <a:xfrm>
            <a:off x="5530447" y="5701966"/>
            <a:ext cx="1773819" cy="246221"/>
          </a:xfrm>
          <a:prstGeom prst="rect">
            <a:avLst/>
          </a:prstGeom>
          <a:solidFill>
            <a:srgbClr val="5B9BD5"/>
          </a:solidFill>
          <a:ln>
            <a:solidFill>
              <a:sysClr val="windowText" lastClr="000000"/>
            </a:solidFill>
          </a:ln>
        </p:spPr>
        <p:txBody>
          <a:bodyPr wrap="square" rtlCol="0">
            <a:spAutoFit/>
          </a:bodyPr>
          <a:lstStyle>
            <a:defPPr>
              <a:defRPr lang="en-US"/>
            </a:defPPr>
            <a:lvl1pPr algn="ctr">
              <a:defRPr sz="10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Inventory</a:t>
            </a:r>
          </a:p>
        </p:txBody>
      </p:sp>
      <p:sp>
        <p:nvSpPr>
          <p:cNvPr id="25" name="TextBox 10">
            <a:extLst>
              <a:ext uri="{FF2B5EF4-FFF2-40B4-BE49-F238E27FC236}">
                <a16:creationId xmlns:a16="http://schemas.microsoft.com/office/drawing/2014/main" id="{18E3653D-B785-BE21-54FA-C99194F2BD66}"/>
              </a:ext>
            </a:extLst>
          </p:cNvPr>
          <p:cNvSpPr txBox="1"/>
          <p:nvPr/>
        </p:nvSpPr>
        <p:spPr>
          <a:xfrm>
            <a:off x="7818001" y="5680168"/>
            <a:ext cx="1773819" cy="246221"/>
          </a:xfrm>
          <a:prstGeom prst="rect">
            <a:avLst/>
          </a:prstGeom>
          <a:solidFill>
            <a:srgbClr val="5B9BD5"/>
          </a:solidFill>
          <a:ln>
            <a:solidFill>
              <a:sysClr val="windowText" lastClr="000000"/>
            </a:solidFill>
          </a:ln>
        </p:spPr>
        <p:txBody>
          <a:bodyPr wrap="square" rtlCol="0">
            <a:spAutoFit/>
          </a:bodyPr>
          <a:lstStyle>
            <a:defPPr>
              <a:defRPr lang="en-US"/>
            </a:defPPr>
            <a:lvl1pPr algn="ctr">
              <a:defRPr sz="10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Personalization</a:t>
            </a:r>
          </a:p>
        </p:txBody>
      </p:sp>
      <p:cxnSp>
        <p:nvCxnSpPr>
          <p:cNvPr id="49" name="Connecteur en angle 48">
            <a:extLst>
              <a:ext uri="{FF2B5EF4-FFF2-40B4-BE49-F238E27FC236}">
                <a16:creationId xmlns:a16="http://schemas.microsoft.com/office/drawing/2014/main" id="{34870A1F-6F67-B8B3-9558-B5AB92368492}"/>
              </a:ext>
            </a:extLst>
          </p:cNvPr>
          <p:cNvCxnSpPr>
            <a:stCxn id="8" idx="3"/>
            <a:endCxn id="7" idx="0"/>
          </p:cNvCxnSpPr>
          <p:nvPr/>
        </p:nvCxnSpPr>
        <p:spPr bwMode="gray">
          <a:xfrm>
            <a:off x="4890314" y="3850694"/>
            <a:ext cx="1204119" cy="662961"/>
          </a:xfrm>
          <a:prstGeom prst="bentConnector2">
            <a:avLst/>
          </a:prstGeom>
          <a:ln w="952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1" name="Connecteur droit avec flèche 50">
            <a:extLst>
              <a:ext uri="{FF2B5EF4-FFF2-40B4-BE49-F238E27FC236}">
                <a16:creationId xmlns:a16="http://schemas.microsoft.com/office/drawing/2014/main" id="{483FEA3F-2885-493C-BFBF-B4AA0DF1F83A}"/>
              </a:ext>
            </a:extLst>
          </p:cNvPr>
          <p:cNvCxnSpPr>
            <a:cxnSpLocks/>
            <a:stCxn id="7" idx="2"/>
            <a:endCxn id="23" idx="0"/>
          </p:cNvCxnSpPr>
          <p:nvPr/>
        </p:nvCxnSpPr>
        <p:spPr bwMode="gray">
          <a:xfrm flipH="1">
            <a:off x="4129803" y="4759876"/>
            <a:ext cx="1964630" cy="945558"/>
          </a:xfrm>
          <a:prstGeom prst="straightConnector1">
            <a:avLst/>
          </a:prstGeom>
          <a:ln w="952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4" name="Connecteur droit avec flèche 53">
            <a:extLst>
              <a:ext uri="{FF2B5EF4-FFF2-40B4-BE49-F238E27FC236}">
                <a16:creationId xmlns:a16="http://schemas.microsoft.com/office/drawing/2014/main" id="{1DEBEED9-9F79-00A7-36DE-CA007E20B9A5}"/>
              </a:ext>
            </a:extLst>
          </p:cNvPr>
          <p:cNvCxnSpPr>
            <a:stCxn id="7" idx="2"/>
            <a:endCxn id="24" idx="0"/>
          </p:cNvCxnSpPr>
          <p:nvPr/>
        </p:nvCxnSpPr>
        <p:spPr bwMode="gray">
          <a:xfrm>
            <a:off x="6094433" y="4759876"/>
            <a:ext cx="322924" cy="942090"/>
          </a:xfrm>
          <a:prstGeom prst="straightConnector1">
            <a:avLst/>
          </a:prstGeom>
          <a:ln w="952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6" name="Connecteur droit avec flèche 55">
            <a:extLst>
              <a:ext uri="{FF2B5EF4-FFF2-40B4-BE49-F238E27FC236}">
                <a16:creationId xmlns:a16="http://schemas.microsoft.com/office/drawing/2014/main" id="{9ED4865D-F38C-CBAF-69A1-252A942057B6}"/>
              </a:ext>
            </a:extLst>
          </p:cNvPr>
          <p:cNvCxnSpPr>
            <a:cxnSpLocks/>
            <a:stCxn id="7" idx="2"/>
            <a:endCxn id="25" idx="0"/>
          </p:cNvCxnSpPr>
          <p:nvPr/>
        </p:nvCxnSpPr>
        <p:spPr bwMode="gray">
          <a:xfrm>
            <a:off x="6094433" y="4759876"/>
            <a:ext cx="2610478" cy="920292"/>
          </a:xfrm>
          <a:prstGeom prst="straightConnector1">
            <a:avLst/>
          </a:prstGeom>
          <a:ln w="952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pic>
        <p:nvPicPr>
          <p:cNvPr id="67" name="Picture 2" descr="Business, delivery, find, logistics, search, search product icon - Download  on Iconfinder">
            <a:extLst>
              <a:ext uri="{FF2B5EF4-FFF2-40B4-BE49-F238E27FC236}">
                <a16:creationId xmlns:a16="http://schemas.microsoft.com/office/drawing/2014/main" id="{2B913DE9-5696-F9AA-F9A6-550860B3BE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46290" y="5355810"/>
            <a:ext cx="734190" cy="734190"/>
          </a:xfrm>
          <a:prstGeom prst="rect">
            <a:avLst/>
          </a:prstGeom>
          <a:noFill/>
          <a:extLst>
            <a:ext uri="{909E8E84-426E-40DD-AFC4-6F175D3DCCD1}">
              <a14:hiddenFill xmlns:a14="http://schemas.microsoft.com/office/drawing/2010/main">
                <a:solidFill>
                  <a:srgbClr val="FFFFFF"/>
                </a:solidFill>
              </a14:hiddenFill>
            </a:ext>
          </a:extLst>
        </p:spPr>
      </p:pic>
      <p:cxnSp>
        <p:nvCxnSpPr>
          <p:cNvPr id="76" name="Connecteur en angle 75">
            <a:extLst>
              <a:ext uri="{FF2B5EF4-FFF2-40B4-BE49-F238E27FC236}">
                <a16:creationId xmlns:a16="http://schemas.microsoft.com/office/drawing/2014/main" id="{1809B519-857C-AB1D-6E48-ABDFE9A75F0E}"/>
              </a:ext>
            </a:extLst>
          </p:cNvPr>
          <p:cNvCxnSpPr>
            <a:cxnSpLocks/>
            <a:stCxn id="20" idx="2"/>
            <a:endCxn id="17" idx="0"/>
          </p:cNvCxnSpPr>
          <p:nvPr/>
        </p:nvCxnSpPr>
        <p:spPr bwMode="gray">
          <a:xfrm rot="5400000">
            <a:off x="3661997" y="2188426"/>
            <a:ext cx="682820" cy="1"/>
          </a:xfrm>
          <a:prstGeom prst="bentConnector3">
            <a:avLst>
              <a:gd name="adj1" fmla="val 50000"/>
            </a:avLst>
          </a:prstGeom>
          <a:ln w="952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nvGrpSpPr>
          <p:cNvPr id="130" name="Groupe 129">
            <a:extLst>
              <a:ext uri="{FF2B5EF4-FFF2-40B4-BE49-F238E27FC236}">
                <a16:creationId xmlns:a16="http://schemas.microsoft.com/office/drawing/2014/main" id="{AA5D7D1C-743C-E25A-D10A-8AE5247731E6}"/>
              </a:ext>
            </a:extLst>
          </p:cNvPr>
          <p:cNvGrpSpPr/>
          <p:nvPr/>
        </p:nvGrpSpPr>
        <p:grpSpPr>
          <a:xfrm>
            <a:off x="7213552" y="2482239"/>
            <a:ext cx="1457231" cy="837848"/>
            <a:chOff x="7104743" y="2224666"/>
            <a:chExt cx="1457231" cy="1011244"/>
          </a:xfrm>
        </p:grpSpPr>
        <p:sp>
          <p:nvSpPr>
            <p:cNvPr id="128" name="Parenthèse ouvrante 127">
              <a:extLst>
                <a:ext uri="{FF2B5EF4-FFF2-40B4-BE49-F238E27FC236}">
                  <a16:creationId xmlns:a16="http://schemas.microsoft.com/office/drawing/2014/main" id="{284A296B-C495-2AA7-651F-F3695D2E2314}"/>
                </a:ext>
              </a:extLst>
            </p:cNvPr>
            <p:cNvSpPr/>
            <p:nvPr/>
          </p:nvSpPr>
          <p:spPr bwMode="gray">
            <a:xfrm>
              <a:off x="7104743" y="2224666"/>
              <a:ext cx="181428" cy="1011244"/>
            </a:xfrm>
            <a:prstGeom prst="leftBracket">
              <a:avLst>
                <a:gd name="adj" fmla="val 88333"/>
              </a:avLst>
            </a:prstGeom>
            <a:ln w="317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51039"/>
                </a:solidFill>
                <a:effectLst/>
                <a:uLnTx/>
                <a:uFillTx/>
                <a:latin typeface="Arial" panose="020B0604020202020204"/>
                <a:ea typeface="+mn-ea"/>
                <a:cs typeface="+mn-cs"/>
              </a:endParaRPr>
            </a:p>
          </p:txBody>
        </p:sp>
        <p:sp>
          <p:nvSpPr>
            <p:cNvPr id="129" name="ZoneTexte 128">
              <a:extLst>
                <a:ext uri="{FF2B5EF4-FFF2-40B4-BE49-F238E27FC236}">
                  <a16:creationId xmlns:a16="http://schemas.microsoft.com/office/drawing/2014/main" id="{1295FA69-4C21-AB0C-E755-21F1730CC89F}"/>
                </a:ext>
              </a:extLst>
            </p:cNvPr>
            <p:cNvSpPr txBox="1"/>
            <p:nvPr/>
          </p:nvSpPr>
          <p:spPr>
            <a:xfrm>
              <a:off x="7188200" y="2431135"/>
              <a:ext cx="1373774" cy="668650"/>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51039"/>
                  </a:solidFill>
                  <a:effectLst/>
                  <a:uLnTx/>
                  <a:uFillTx/>
                  <a:latin typeface="Bahnschrift" panose="020B0502040204020203" pitchFamily="34" charset="0"/>
                </a:rPr>
                <a:t>Offer</a:t>
              </a:r>
              <a:r>
                <a:rPr kumimoji="0" lang="en-US" sz="1200" b="1" i="0" u="sng" strike="noStrike" kern="1200" cap="none" spc="0" normalizeH="0" baseline="0" noProof="0" dirty="0">
                  <a:ln>
                    <a:noFill/>
                  </a:ln>
                  <a:solidFill>
                    <a:srgbClr val="051039"/>
                  </a:solidFill>
                  <a:effectLst/>
                  <a:uLnTx/>
                  <a:uFillTx/>
                  <a:latin typeface="Bahnschrift" panose="020B0502040204020203" pitchFamily="34" charset="0"/>
                </a:rPr>
                <a:t>s</a:t>
              </a: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 send back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with </a:t>
              </a:r>
              <a:r>
                <a:rPr kumimoji="0" lang="en-US" sz="1200" b="1"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all</a:t>
              </a: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 relevant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product Information</a:t>
              </a:r>
            </a:p>
          </p:txBody>
        </p:sp>
      </p:grpSp>
      <p:cxnSp>
        <p:nvCxnSpPr>
          <p:cNvPr id="132" name="Connecteur droit 131">
            <a:extLst>
              <a:ext uri="{FF2B5EF4-FFF2-40B4-BE49-F238E27FC236}">
                <a16:creationId xmlns:a16="http://schemas.microsoft.com/office/drawing/2014/main" id="{65CE5E93-88DC-2289-22EE-34BFA3768BBF}"/>
              </a:ext>
            </a:extLst>
          </p:cNvPr>
          <p:cNvCxnSpPr>
            <a:cxnSpLocks/>
            <a:stCxn id="128" idx="1"/>
          </p:cNvCxnSpPr>
          <p:nvPr/>
        </p:nvCxnSpPr>
        <p:spPr bwMode="gray">
          <a:xfrm flipH="1">
            <a:off x="6094433" y="2901163"/>
            <a:ext cx="1119119" cy="990149"/>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4" name="TextBox 10">
            <a:extLst>
              <a:ext uri="{FF2B5EF4-FFF2-40B4-BE49-F238E27FC236}">
                <a16:creationId xmlns:a16="http://schemas.microsoft.com/office/drawing/2014/main" id="{84A4DEC3-7D77-F8F2-513C-73E70941E71F}"/>
              </a:ext>
            </a:extLst>
          </p:cNvPr>
          <p:cNvSpPr txBox="1"/>
          <p:nvPr/>
        </p:nvSpPr>
        <p:spPr>
          <a:xfrm>
            <a:off x="7990075" y="4507477"/>
            <a:ext cx="1773819" cy="246221"/>
          </a:xfrm>
          <a:prstGeom prst="rect">
            <a:avLst/>
          </a:prstGeom>
          <a:solidFill>
            <a:srgbClr val="5B9BD5"/>
          </a:solidFill>
          <a:ln>
            <a:solidFill>
              <a:sysClr val="windowText" lastClr="000000"/>
            </a:solidFill>
          </a:ln>
        </p:spPr>
        <p:txBody>
          <a:bodyPr wrap="square" rtlCol="0">
            <a:spAutoFit/>
          </a:bodyPr>
          <a:lstStyle>
            <a:defPPr>
              <a:defRPr lang="en-US"/>
            </a:defPPr>
            <a:lvl1pPr algn="ctr">
              <a:defRPr sz="10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Calibri" panose="020F0502020204030204"/>
                <a:ea typeface="+mn-ea"/>
                <a:cs typeface="+mn-cs"/>
              </a:rPr>
              <a:t>Order Engine</a:t>
            </a:r>
          </a:p>
        </p:txBody>
      </p:sp>
      <p:grpSp>
        <p:nvGrpSpPr>
          <p:cNvPr id="136" name="Groupe 135">
            <a:extLst>
              <a:ext uri="{FF2B5EF4-FFF2-40B4-BE49-F238E27FC236}">
                <a16:creationId xmlns:a16="http://schemas.microsoft.com/office/drawing/2014/main" id="{9C17A131-320A-08FA-A19C-ED87B5D2114C}"/>
              </a:ext>
            </a:extLst>
          </p:cNvPr>
          <p:cNvGrpSpPr/>
          <p:nvPr/>
        </p:nvGrpSpPr>
        <p:grpSpPr>
          <a:xfrm>
            <a:off x="8448632" y="3472388"/>
            <a:ext cx="1141888" cy="837848"/>
            <a:chOff x="7104743" y="2224666"/>
            <a:chExt cx="1141888" cy="1011244"/>
          </a:xfrm>
        </p:grpSpPr>
        <p:sp>
          <p:nvSpPr>
            <p:cNvPr id="137" name="Parenthèse ouvrante 136">
              <a:extLst>
                <a:ext uri="{FF2B5EF4-FFF2-40B4-BE49-F238E27FC236}">
                  <a16:creationId xmlns:a16="http://schemas.microsoft.com/office/drawing/2014/main" id="{691E75F1-6057-6B54-ABA0-D8AED41F28CD}"/>
                </a:ext>
              </a:extLst>
            </p:cNvPr>
            <p:cNvSpPr/>
            <p:nvPr/>
          </p:nvSpPr>
          <p:spPr bwMode="gray">
            <a:xfrm>
              <a:off x="7104743" y="2224666"/>
              <a:ext cx="181428" cy="1011244"/>
            </a:xfrm>
            <a:prstGeom prst="leftBracket">
              <a:avLst>
                <a:gd name="adj" fmla="val 88333"/>
              </a:avLst>
            </a:prstGeom>
            <a:ln w="317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51039"/>
                </a:solidFill>
                <a:effectLst/>
                <a:uLnTx/>
                <a:uFillTx/>
                <a:latin typeface="Arial" panose="020B0604020202020204"/>
                <a:ea typeface="+mn-ea"/>
                <a:cs typeface="+mn-cs"/>
              </a:endParaRPr>
            </a:p>
          </p:txBody>
        </p:sp>
        <p:sp>
          <p:nvSpPr>
            <p:cNvPr id="138" name="ZoneTexte 137">
              <a:extLst>
                <a:ext uri="{FF2B5EF4-FFF2-40B4-BE49-F238E27FC236}">
                  <a16:creationId xmlns:a16="http://schemas.microsoft.com/office/drawing/2014/main" id="{E7711578-E3FB-52C6-EFF4-9E04CD9CC2FB}"/>
                </a:ext>
              </a:extLst>
            </p:cNvPr>
            <p:cNvSpPr txBox="1"/>
            <p:nvPr/>
          </p:nvSpPr>
          <p:spPr>
            <a:xfrm>
              <a:off x="7188200" y="2431135"/>
              <a:ext cx="1058431" cy="445767"/>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Accepted Offer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Send to Order </a:t>
              </a:r>
            </a:p>
          </p:txBody>
        </p:sp>
      </p:grpSp>
      <p:cxnSp>
        <p:nvCxnSpPr>
          <p:cNvPr id="139" name="Connecteur droit 138">
            <a:extLst>
              <a:ext uri="{FF2B5EF4-FFF2-40B4-BE49-F238E27FC236}">
                <a16:creationId xmlns:a16="http://schemas.microsoft.com/office/drawing/2014/main" id="{DEEB119B-798E-F1FA-BC31-598F740008A0}"/>
              </a:ext>
            </a:extLst>
          </p:cNvPr>
          <p:cNvCxnSpPr>
            <a:cxnSpLocks/>
            <a:stCxn id="137" idx="1"/>
          </p:cNvCxnSpPr>
          <p:nvPr/>
        </p:nvCxnSpPr>
        <p:spPr bwMode="gray">
          <a:xfrm flipH="1">
            <a:off x="7394980" y="3891312"/>
            <a:ext cx="1053652" cy="731926"/>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42" name="Connecteur en angle 141">
            <a:extLst>
              <a:ext uri="{FF2B5EF4-FFF2-40B4-BE49-F238E27FC236}">
                <a16:creationId xmlns:a16="http://schemas.microsoft.com/office/drawing/2014/main" id="{FAE53196-445F-5B2D-B3A5-82E7BCABBE5B}"/>
              </a:ext>
            </a:extLst>
          </p:cNvPr>
          <p:cNvCxnSpPr>
            <a:cxnSpLocks/>
          </p:cNvCxnSpPr>
          <p:nvPr/>
        </p:nvCxnSpPr>
        <p:spPr bwMode="gray">
          <a:xfrm flipV="1">
            <a:off x="6957388" y="4623238"/>
            <a:ext cx="1008733" cy="6178"/>
          </a:xfrm>
          <a:prstGeom prst="bentConnector3">
            <a:avLst>
              <a:gd name="adj1" fmla="val 50000"/>
            </a:avLst>
          </a:prstGeom>
          <a:ln w="952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à coins arrondis 51">
            <a:extLst>
              <a:ext uri="{FF2B5EF4-FFF2-40B4-BE49-F238E27FC236}">
                <a16:creationId xmlns:a16="http://schemas.microsoft.com/office/drawing/2014/main" id="{9519FC74-13EF-B32E-2696-8143CC2795FA}"/>
              </a:ext>
            </a:extLst>
          </p:cNvPr>
          <p:cNvSpPr/>
          <p:nvPr/>
        </p:nvSpPr>
        <p:spPr>
          <a:xfrm>
            <a:off x="3447010" y="2529836"/>
            <a:ext cx="1112791" cy="411676"/>
          </a:xfrm>
          <a:prstGeom prst="roundRect">
            <a:avLst/>
          </a:prstGeom>
          <a:gradFill rotWithShape="1">
            <a:gsLst>
              <a:gs pos="0">
                <a:sysClr val="windowText" lastClr="000000">
                  <a:satMod val="103000"/>
                  <a:lumMod val="102000"/>
                  <a:tint val="94000"/>
                </a:sysClr>
              </a:gs>
              <a:gs pos="50000">
                <a:sysClr val="windowText" lastClr="000000">
                  <a:satMod val="110000"/>
                  <a:lumMod val="100000"/>
                  <a:shade val="100000"/>
                </a:sysClr>
              </a:gs>
              <a:gs pos="100000">
                <a:sysClr val="windowText" lastClr="000000">
                  <a:lumMod val="99000"/>
                  <a:satMod val="120000"/>
                  <a:shade val="78000"/>
                </a:sysClr>
              </a:gs>
            </a:gsLst>
            <a:lin ang="5400000" scaled="0"/>
          </a:gradFill>
          <a:ln>
            <a:noFill/>
          </a:ln>
          <a:effectLst>
            <a:outerShdw blurRad="57150" dist="19050" dir="5400000" algn="ctr" rotWithShape="0">
              <a:srgbClr val="000000">
                <a:alpha val="63000"/>
              </a:srgbClr>
            </a:outerShdw>
          </a:effectLst>
        </p:spPr>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GB" sz="1100" b="0" i="0" u="none" strike="noStrike" kern="0" cap="none" spc="0" normalizeH="0" baseline="0" noProof="0" dirty="0">
                <a:ln>
                  <a:noFill/>
                </a:ln>
                <a:solidFill>
                  <a:prstClr val="white"/>
                </a:solidFill>
                <a:effectLst/>
                <a:uLnTx/>
                <a:uFillTx/>
                <a:latin typeface="Calibri" panose="020F0502020204030204"/>
                <a:ea typeface="+mn-ea"/>
                <a:cs typeface="+mn-cs"/>
              </a:rPr>
              <a:t>Any Channel</a:t>
            </a:r>
          </a:p>
        </p:txBody>
      </p:sp>
      <p:cxnSp>
        <p:nvCxnSpPr>
          <p:cNvPr id="33" name="Connecteur en angle 32">
            <a:extLst>
              <a:ext uri="{FF2B5EF4-FFF2-40B4-BE49-F238E27FC236}">
                <a16:creationId xmlns:a16="http://schemas.microsoft.com/office/drawing/2014/main" id="{1261F16B-A34D-AEDA-10C2-480E143A3A93}"/>
              </a:ext>
            </a:extLst>
          </p:cNvPr>
          <p:cNvCxnSpPr>
            <a:cxnSpLocks/>
            <a:stCxn id="17" idx="2"/>
            <a:endCxn id="8" idx="0"/>
          </p:cNvCxnSpPr>
          <p:nvPr/>
        </p:nvCxnSpPr>
        <p:spPr bwMode="gray">
          <a:xfrm rot="5400000">
            <a:off x="3610371" y="3334547"/>
            <a:ext cx="786071" cy="1"/>
          </a:xfrm>
          <a:prstGeom prst="bentConnector3">
            <a:avLst>
              <a:gd name="adj1" fmla="val 50000"/>
            </a:avLst>
          </a:prstGeom>
          <a:ln w="952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onnecteur en angle 39">
            <a:extLst>
              <a:ext uri="{FF2B5EF4-FFF2-40B4-BE49-F238E27FC236}">
                <a16:creationId xmlns:a16="http://schemas.microsoft.com/office/drawing/2014/main" id="{A49FEE99-B9B0-9F2E-BA85-0B0CDF10DFC3}"/>
              </a:ext>
            </a:extLst>
          </p:cNvPr>
          <p:cNvCxnSpPr>
            <a:cxnSpLocks/>
            <a:stCxn id="8" idx="2"/>
          </p:cNvCxnSpPr>
          <p:nvPr/>
        </p:nvCxnSpPr>
        <p:spPr bwMode="gray">
          <a:xfrm rot="16200000" flipH="1">
            <a:off x="3138821" y="4838387"/>
            <a:ext cx="1729168" cy="1"/>
          </a:xfrm>
          <a:prstGeom prst="bentConnector3">
            <a:avLst>
              <a:gd name="adj1" fmla="val 50000"/>
            </a:avLst>
          </a:prstGeom>
          <a:ln w="952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nvGrpSpPr>
          <p:cNvPr id="43" name="Groupe 42">
            <a:extLst>
              <a:ext uri="{FF2B5EF4-FFF2-40B4-BE49-F238E27FC236}">
                <a16:creationId xmlns:a16="http://schemas.microsoft.com/office/drawing/2014/main" id="{3135F561-5591-16F1-7AB5-E716FAAC828A}"/>
              </a:ext>
            </a:extLst>
          </p:cNvPr>
          <p:cNvGrpSpPr/>
          <p:nvPr/>
        </p:nvGrpSpPr>
        <p:grpSpPr>
          <a:xfrm>
            <a:off x="1089341" y="2847497"/>
            <a:ext cx="1850123" cy="837848"/>
            <a:chOff x="7109493" y="2224666"/>
            <a:chExt cx="1543195" cy="1011244"/>
          </a:xfrm>
        </p:grpSpPr>
        <p:sp>
          <p:nvSpPr>
            <p:cNvPr id="44" name="Parenthèse ouvrante 43">
              <a:extLst>
                <a:ext uri="{FF2B5EF4-FFF2-40B4-BE49-F238E27FC236}">
                  <a16:creationId xmlns:a16="http://schemas.microsoft.com/office/drawing/2014/main" id="{7E56E27D-7487-3868-8370-3E686DC7E8AC}"/>
                </a:ext>
              </a:extLst>
            </p:cNvPr>
            <p:cNvSpPr/>
            <p:nvPr/>
          </p:nvSpPr>
          <p:spPr bwMode="gray">
            <a:xfrm rot="10800000">
              <a:off x="8471260" y="2224666"/>
              <a:ext cx="181428" cy="1011244"/>
            </a:xfrm>
            <a:prstGeom prst="leftBracket">
              <a:avLst>
                <a:gd name="adj" fmla="val 88333"/>
              </a:avLst>
            </a:prstGeom>
            <a:ln w="317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51039"/>
                </a:solidFill>
                <a:effectLst/>
                <a:uLnTx/>
                <a:uFillTx/>
                <a:latin typeface="Arial" panose="020B0604020202020204"/>
                <a:ea typeface="+mn-ea"/>
                <a:cs typeface="+mn-cs"/>
              </a:endParaRPr>
            </a:p>
          </p:txBody>
        </p:sp>
        <p:sp>
          <p:nvSpPr>
            <p:cNvPr id="45" name="ZoneTexte 44">
              <a:extLst>
                <a:ext uri="{FF2B5EF4-FFF2-40B4-BE49-F238E27FC236}">
                  <a16:creationId xmlns:a16="http://schemas.microsoft.com/office/drawing/2014/main" id="{6B0E2741-A1AA-191B-A4D5-4408B38A9D35}"/>
                </a:ext>
              </a:extLst>
            </p:cNvPr>
            <p:cNvSpPr txBox="1"/>
            <p:nvPr/>
          </p:nvSpPr>
          <p:spPr>
            <a:xfrm>
              <a:off x="7109493" y="2229668"/>
              <a:ext cx="1459738" cy="44576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Request for </a:t>
              </a:r>
              <a:r>
                <a:rPr lang="en-US" sz="1200" b="1" dirty="0">
                  <a:solidFill>
                    <a:srgbClr val="051039"/>
                  </a:solidFill>
                  <a:latin typeface="Bahnschrift" panose="020B0502040204020203" pitchFamily="34" charset="0"/>
                  <a:ea typeface="+mn-ea"/>
                  <a:cs typeface="+mn-cs"/>
                </a:rPr>
                <a:t>I</a:t>
              </a:r>
              <a:r>
                <a:rPr kumimoji="0" lang="en-US" sz="1200" b="1" i="0" u="none" strike="noStrike" kern="1200" cap="none" spc="0" normalizeH="0" baseline="0" noProof="0" dirty="0" err="1">
                  <a:ln>
                    <a:noFill/>
                  </a:ln>
                  <a:solidFill>
                    <a:srgbClr val="051039"/>
                  </a:solidFill>
                  <a:effectLst/>
                  <a:uLnTx/>
                  <a:uFillTx/>
                  <a:latin typeface="Bahnschrift" panose="020B0502040204020203" pitchFamily="34" charset="0"/>
                </a:rPr>
                <a:t>nformation</a:t>
              </a: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51039"/>
                  </a:solidFill>
                  <a:latin typeface="Avenir Book" panose="02000503020000020003" pitchFamily="2" charset="0"/>
                </a:rPr>
                <a:t>Request for an </a:t>
              </a:r>
              <a:r>
                <a:rPr lang="en-US" sz="1200" b="1" dirty="0">
                  <a:solidFill>
                    <a:srgbClr val="051039"/>
                  </a:solidFill>
                  <a:latin typeface="Bahnschrift" panose="020F0502020204030204" pitchFamily="34" charset="0"/>
                </a:rPr>
                <a:t>Offer</a:t>
              </a:r>
              <a:r>
                <a:rPr lang="en-US" sz="1200" dirty="0">
                  <a:solidFill>
                    <a:srgbClr val="051039"/>
                  </a:solidFill>
                  <a:latin typeface="Avenir Book" panose="02000503020000020003" pitchFamily="2" charset="0"/>
                </a:rPr>
                <a:t> </a:t>
              </a:r>
              <a:endPar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endParaRPr>
            </a:p>
          </p:txBody>
        </p:sp>
      </p:grpSp>
      <p:cxnSp>
        <p:nvCxnSpPr>
          <p:cNvPr id="46" name="Connecteur droit 45">
            <a:extLst>
              <a:ext uri="{FF2B5EF4-FFF2-40B4-BE49-F238E27FC236}">
                <a16:creationId xmlns:a16="http://schemas.microsoft.com/office/drawing/2014/main" id="{9BF75249-EF93-36EF-BCFF-D4DF3BA7DA83}"/>
              </a:ext>
            </a:extLst>
          </p:cNvPr>
          <p:cNvCxnSpPr>
            <a:cxnSpLocks/>
            <a:stCxn id="44" idx="1"/>
          </p:cNvCxnSpPr>
          <p:nvPr/>
        </p:nvCxnSpPr>
        <p:spPr bwMode="gray">
          <a:xfrm>
            <a:off x="2939464" y="3266421"/>
            <a:ext cx="1063940" cy="131677"/>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grpSp>
        <p:nvGrpSpPr>
          <p:cNvPr id="52" name="Groupe 51">
            <a:extLst>
              <a:ext uri="{FF2B5EF4-FFF2-40B4-BE49-F238E27FC236}">
                <a16:creationId xmlns:a16="http://schemas.microsoft.com/office/drawing/2014/main" id="{1282E461-C173-35DA-25E3-6154C965D1C6}"/>
              </a:ext>
            </a:extLst>
          </p:cNvPr>
          <p:cNvGrpSpPr/>
          <p:nvPr/>
        </p:nvGrpSpPr>
        <p:grpSpPr>
          <a:xfrm>
            <a:off x="1089341" y="4507477"/>
            <a:ext cx="1850123" cy="837848"/>
            <a:chOff x="7109493" y="2224666"/>
            <a:chExt cx="1543195" cy="1011244"/>
          </a:xfrm>
        </p:grpSpPr>
        <p:sp>
          <p:nvSpPr>
            <p:cNvPr id="53" name="Parenthèse ouvrante 52">
              <a:extLst>
                <a:ext uri="{FF2B5EF4-FFF2-40B4-BE49-F238E27FC236}">
                  <a16:creationId xmlns:a16="http://schemas.microsoft.com/office/drawing/2014/main" id="{D244550D-B5C8-CF7F-F9B7-F41B8DFC7601}"/>
                </a:ext>
              </a:extLst>
            </p:cNvPr>
            <p:cNvSpPr/>
            <p:nvPr/>
          </p:nvSpPr>
          <p:spPr bwMode="gray">
            <a:xfrm rot="10800000">
              <a:off x="8471260" y="2224666"/>
              <a:ext cx="181428" cy="1011244"/>
            </a:xfrm>
            <a:prstGeom prst="leftBracket">
              <a:avLst>
                <a:gd name="adj" fmla="val 88333"/>
              </a:avLst>
            </a:prstGeom>
            <a:ln w="317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51039"/>
                </a:solidFill>
                <a:effectLst/>
                <a:uLnTx/>
                <a:uFillTx/>
                <a:latin typeface="Arial" panose="020B0604020202020204"/>
                <a:ea typeface="+mn-ea"/>
                <a:cs typeface="+mn-cs"/>
              </a:endParaRPr>
            </a:p>
          </p:txBody>
        </p:sp>
        <p:sp>
          <p:nvSpPr>
            <p:cNvPr id="55" name="ZoneTexte 54">
              <a:extLst>
                <a:ext uri="{FF2B5EF4-FFF2-40B4-BE49-F238E27FC236}">
                  <a16:creationId xmlns:a16="http://schemas.microsoft.com/office/drawing/2014/main" id="{C4A1C214-41FB-2A8F-7D07-0D25FEC3ABE2}"/>
                </a:ext>
              </a:extLst>
            </p:cNvPr>
            <p:cNvSpPr txBox="1"/>
            <p:nvPr/>
          </p:nvSpPr>
          <p:spPr>
            <a:xfrm>
              <a:off x="7109493" y="2229668"/>
              <a:ext cx="1459738" cy="668650"/>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Product </a:t>
              </a:r>
              <a:r>
                <a:rPr lang="en-US" sz="1200" b="1" dirty="0">
                  <a:solidFill>
                    <a:srgbClr val="051039"/>
                  </a:solidFill>
                  <a:latin typeface="Bahnschrift" panose="020B0502040204020203" pitchFamily="34" charset="0"/>
                  <a:ea typeface="+mn-ea"/>
                  <a:cs typeface="+mn-cs"/>
                </a:rPr>
                <a:t>I</a:t>
              </a:r>
              <a:r>
                <a:rPr kumimoji="0" lang="en-US" sz="1200" b="1" i="0" u="none" strike="noStrike" kern="1200" cap="none" spc="0" normalizeH="0" baseline="0" noProof="0" dirty="0" err="1">
                  <a:ln>
                    <a:noFill/>
                  </a:ln>
                  <a:solidFill>
                    <a:srgbClr val="051039"/>
                  </a:solidFill>
                  <a:effectLst/>
                  <a:uLnTx/>
                  <a:uFillTx/>
                  <a:latin typeface="Bahnschrift" panose="020B0502040204020203" pitchFamily="34" charset="0"/>
                </a:rPr>
                <a:t>nformation</a:t>
              </a: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Is returned via the channel to the customer </a:t>
              </a:r>
            </a:p>
          </p:txBody>
        </p:sp>
      </p:grpSp>
      <p:cxnSp>
        <p:nvCxnSpPr>
          <p:cNvPr id="57" name="Connecteur droit 56">
            <a:extLst>
              <a:ext uri="{FF2B5EF4-FFF2-40B4-BE49-F238E27FC236}">
                <a16:creationId xmlns:a16="http://schemas.microsoft.com/office/drawing/2014/main" id="{39DD40FD-C506-D570-C4DF-A9EAD82BB7BC}"/>
              </a:ext>
            </a:extLst>
          </p:cNvPr>
          <p:cNvCxnSpPr>
            <a:cxnSpLocks/>
          </p:cNvCxnSpPr>
          <p:nvPr/>
        </p:nvCxnSpPr>
        <p:spPr bwMode="gray">
          <a:xfrm>
            <a:off x="2932045" y="4919362"/>
            <a:ext cx="1063940" cy="131677"/>
          </a:xfrm>
          <a:prstGeom prst="line">
            <a:avLst/>
          </a:prstGeom>
          <a:ln w="952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ZoneTexte 59">
            <a:extLst>
              <a:ext uri="{FF2B5EF4-FFF2-40B4-BE49-F238E27FC236}">
                <a16:creationId xmlns:a16="http://schemas.microsoft.com/office/drawing/2014/main" id="{DF08C813-1784-B303-486D-D65B56CDE5A8}"/>
              </a:ext>
            </a:extLst>
          </p:cNvPr>
          <p:cNvSpPr txBox="1"/>
          <p:nvPr/>
        </p:nvSpPr>
        <p:spPr>
          <a:xfrm>
            <a:off x="2884303" y="6074167"/>
            <a:ext cx="2947842" cy="184666"/>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PIM</a:t>
            </a:r>
            <a:r>
              <a:rPr kumimoji="0" lang="en-US" sz="1200" b="0" i="0" u="none" strike="noStrike" kern="1200" cap="none" spc="0" normalizeH="0" baseline="0" noProof="0" dirty="0">
                <a:ln>
                  <a:noFill/>
                </a:ln>
                <a:solidFill>
                  <a:srgbClr val="051039"/>
                </a:solidFill>
                <a:effectLst/>
                <a:uLnTx/>
                <a:uFillTx/>
                <a:latin typeface="Avenir Book" panose="02000503020000020003" pitchFamily="2" charset="0"/>
                <a:ea typeface="+mn-ea"/>
                <a:cs typeface="+mn-cs"/>
              </a:rPr>
              <a:t> : Product Information management</a:t>
            </a:r>
          </a:p>
        </p:txBody>
      </p:sp>
      <p:cxnSp>
        <p:nvCxnSpPr>
          <p:cNvPr id="4" name="Connecteur en angle 3">
            <a:extLst>
              <a:ext uri="{FF2B5EF4-FFF2-40B4-BE49-F238E27FC236}">
                <a16:creationId xmlns:a16="http://schemas.microsoft.com/office/drawing/2014/main" id="{277D9908-F1ED-CD35-EA1F-F03F393CB6A9}"/>
              </a:ext>
            </a:extLst>
          </p:cNvPr>
          <p:cNvCxnSpPr>
            <a:cxnSpLocks/>
          </p:cNvCxnSpPr>
          <p:nvPr/>
        </p:nvCxnSpPr>
        <p:spPr bwMode="gray">
          <a:xfrm rot="10800000" flipV="1">
            <a:off x="4164650" y="1621355"/>
            <a:ext cx="1595350" cy="1"/>
          </a:xfrm>
          <a:prstGeom prst="bentConnector3">
            <a:avLst>
              <a:gd name="adj1" fmla="val 50000"/>
            </a:avLst>
          </a:prstGeom>
          <a:ln w="25400">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eur en angle 12">
            <a:extLst>
              <a:ext uri="{FF2B5EF4-FFF2-40B4-BE49-F238E27FC236}">
                <a16:creationId xmlns:a16="http://schemas.microsoft.com/office/drawing/2014/main" id="{4321A69B-F5CE-BB68-8B73-E25568CB1AE7}"/>
              </a:ext>
            </a:extLst>
          </p:cNvPr>
          <p:cNvCxnSpPr>
            <a:cxnSpLocks/>
          </p:cNvCxnSpPr>
          <p:nvPr/>
        </p:nvCxnSpPr>
        <p:spPr bwMode="gray">
          <a:xfrm rot="5400000">
            <a:off x="9192616" y="3022404"/>
            <a:ext cx="2502848" cy="834890"/>
          </a:xfrm>
          <a:prstGeom prst="bentConnector3">
            <a:avLst>
              <a:gd name="adj1" fmla="val 100195"/>
            </a:avLst>
          </a:prstGeom>
          <a:ln w="28575">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6293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26B7-CFFE-F3E7-AFC2-E0F92272980B}"/>
              </a:ext>
            </a:extLst>
          </p:cNvPr>
          <p:cNvSpPr>
            <a:spLocks noGrp="1"/>
          </p:cNvSpPr>
          <p:nvPr>
            <p:ph type="title"/>
          </p:nvPr>
        </p:nvSpPr>
        <p:spPr/>
        <p:txBody>
          <a:bodyPr/>
          <a:lstStyle/>
          <a:p>
            <a:r>
              <a:rPr lang="en-US" dirty="0"/>
              <a:t>Product Catalog</a:t>
            </a:r>
          </a:p>
        </p:txBody>
      </p:sp>
      <p:sp>
        <p:nvSpPr>
          <p:cNvPr id="9" name="Espace réservé de la date 4">
            <a:extLst>
              <a:ext uri="{FF2B5EF4-FFF2-40B4-BE49-F238E27FC236}">
                <a16:creationId xmlns:a16="http://schemas.microsoft.com/office/drawing/2014/main" id="{24547C32-4DB0-D74D-6677-F4C229B91C9E}"/>
              </a:ext>
            </a:extLst>
          </p:cNvPr>
          <p:cNvSpPr>
            <a:spLocks noGrp="1"/>
          </p:cNvSpPr>
          <p:nvPr>
            <p:ph type="dt" sz="half" idx="10"/>
          </p:nvPr>
        </p:nvSpPr>
        <p:spPr>
          <a:xfrm>
            <a:off x="5808000" y="6480000"/>
            <a:ext cx="1200000" cy="1920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rPr>
              <a:t>| 10/2022</a:t>
            </a:r>
          </a:p>
        </p:txBody>
      </p:sp>
      <p:sp>
        <p:nvSpPr>
          <p:cNvPr id="10" name="Espace réservé du numéro de diapositive 5">
            <a:extLst>
              <a:ext uri="{FF2B5EF4-FFF2-40B4-BE49-F238E27FC236}">
                <a16:creationId xmlns:a16="http://schemas.microsoft.com/office/drawing/2014/main" id="{08411CCA-6B59-A23C-E7F2-5D02512828EB}"/>
              </a:ext>
            </a:extLst>
          </p:cNvPr>
          <p:cNvSpPr>
            <a:spLocks noGrp="1"/>
          </p:cNvSpPr>
          <p:nvPr>
            <p:ph type="sldNum" sz="quarter" idx="12"/>
          </p:nvPr>
        </p:nvSpPr>
        <p:spPr>
          <a:xfrm>
            <a:off x="5280000" y="6480000"/>
            <a:ext cx="480000" cy="192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0686CF-46CF-4430-9B1A-59DE1E0B2211}" type="slidenum">
              <a:rPr kumimoji="0" lang="en-US" sz="933" b="0" i="0" u="none" strike="noStrike" kern="1200" cap="none" spc="0" normalizeH="0" baseline="0" noProof="0" smtClean="0">
                <a:ln>
                  <a:noFill/>
                </a:ln>
                <a:solidFill>
                  <a:prstClr val="white">
                    <a:lumMod val="50000"/>
                  </a:prst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
        <p:nvSpPr>
          <p:cNvPr id="6" name="Espace réservé du texte 5">
            <a:extLst>
              <a:ext uri="{FF2B5EF4-FFF2-40B4-BE49-F238E27FC236}">
                <a16:creationId xmlns:a16="http://schemas.microsoft.com/office/drawing/2014/main" id="{D43A2C14-C394-34FC-3143-0730CA6A2A23}"/>
              </a:ext>
            </a:extLst>
          </p:cNvPr>
          <p:cNvSpPr>
            <a:spLocks noGrp="1"/>
          </p:cNvSpPr>
          <p:nvPr>
            <p:ph type="body" idx="1"/>
          </p:nvPr>
        </p:nvSpPr>
        <p:spPr/>
        <p:txBody>
          <a:bodyPr/>
          <a:lstStyle/>
          <a:p>
            <a:r>
              <a:rPr lang="en-US" dirty="0"/>
              <a:t>PRINCIPLES &amp; capabilities (in no particular order)</a:t>
            </a:r>
          </a:p>
        </p:txBody>
      </p:sp>
      <p:sp>
        <p:nvSpPr>
          <p:cNvPr id="12" name="ZoneTexte 11">
            <a:extLst>
              <a:ext uri="{FF2B5EF4-FFF2-40B4-BE49-F238E27FC236}">
                <a16:creationId xmlns:a16="http://schemas.microsoft.com/office/drawing/2014/main" id="{391435CD-C873-1FF0-D2C2-102AABD8C94B}"/>
              </a:ext>
            </a:extLst>
          </p:cNvPr>
          <p:cNvSpPr txBox="1"/>
          <p:nvPr/>
        </p:nvSpPr>
        <p:spPr>
          <a:xfrm>
            <a:off x="334433" y="1697973"/>
            <a:ext cx="5883487" cy="4524315"/>
          </a:xfrm>
          <a:prstGeom prst="rect">
            <a:avLst/>
          </a:prstGeom>
          <a:noFill/>
        </p:spPr>
        <p:txBody>
          <a:bodyPr wrap="square">
            <a:spAutoFit/>
          </a:bodyPr>
          <a:lstStyle/>
          <a:p>
            <a:pPr marL="285750" indent="-285750">
              <a:buFont typeface="Arial" panose="020B0604020202020204" pitchFamily="34" charset="0"/>
              <a:buChar char="•"/>
            </a:pPr>
            <a:r>
              <a:rPr lang="en-US" dirty="0"/>
              <a:t>The product catalog has no prices except for legal requirements (e.g. public prices in France).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product catalog does not calculate the final offer (composition of products &amp; services) nor the price.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product catalog and its content shall not limit and/or constrain operational processes.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product catalog does not contain any inventory information ( instances of sellable products e.g. instances taken from the schedules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product catalog allows controlling exposure of its content through filters ( such as agreements ) </a:t>
            </a:r>
          </a:p>
          <a:p>
            <a:endParaRPr lang="en-US" dirty="0"/>
          </a:p>
        </p:txBody>
      </p:sp>
      <p:sp>
        <p:nvSpPr>
          <p:cNvPr id="14" name="Rectangle 13">
            <a:extLst>
              <a:ext uri="{FF2B5EF4-FFF2-40B4-BE49-F238E27FC236}">
                <a16:creationId xmlns:a16="http://schemas.microsoft.com/office/drawing/2014/main" id="{F897D5D6-98C2-788C-646B-B52006620EDC}"/>
              </a:ext>
            </a:extLst>
          </p:cNvPr>
          <p:cNvSpPr/>
          <p:nvPr/>
        </p:nvSpPr>
        <p:spPr bwMode="gray">
          <a:xfrm>
            <a:off x="6408000" y="4251802"/>
            <a:ext cx="4517457" cy="924498"/>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90000"/>
                    <a:lumOff val="10000"/>
                  </a:schemeClr>
                </a:solidFill>
              </a:rPr>
              <a:t>Traditional Retail PIM systems contain stock management as a feature but this doesn’t apply to us. Availability shall provide from existing processes. Box item stock levels if needed from existing warehouse/logistics systems</a:t>
            </a:r>
          </a:p>
        </p:txBody>
      </p:sp>
      <p:sp>
        <p:nvSpPr>
          <p:cNvPr id="3" name="Rectangle 2">
            <a:extLst>
              <a:ext uri="{FF2B5EF4-FFF2-40B4-BE49-F238E27FC236}">
                <a16:creationId xmlns:a16="http://schemas.microsoft.com/office/drawing/2014/main" id="{B4099EBF-3688-0522-0203-A22F4258E304}"/>
              </a:ext>
            </a:extLst>
          </p:cNvPr>
          <p:cNvSpPr/>
          <p:nvPr/>
        </p:nvSpPr>
        <p:spPr bwMode="gray">
          <a:xfrm>
            <a:off x="6479120" y="1701431"/>
            <a:ext cx="4517457" cy="592469"/>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90000"/>
                    <a:lumOff val="10000"/>
                  </a:schemeClr>
                </a:solidFill>
              </a:rPr>
              <a:t>Future of fares? Base price? MSRP - MANUF suggested retail price t</a:t>
            </a:r>
          </a:p>
        </p:txBody>
      </p:sp>
    </p:spTree>
    <p:extLst>
      <p:ext uri="{BB962C8B-B14F-4D97-AF65-F5344CB8AC3E}">
        <p14:creationId xmlns:p14="http://schemas.microsoft.com/office/powerpoint/2010/main" val="948136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26B7-CFFE-F3E7-AFC2-E0F92272980B}"/>
              </a:ext>
            </a:extLst>
          </p:cNvPr>
          <p:cNvSpPr>
            <a:spLocks noGrp="1"/>
          </p:cNvSpPr>
          <p:nvPr>
            <p:ph type="title"/>
          </p:nvPr>
        </p:nvSpPr>
        <p:spPr/>
        <p:txBody>
          <a:bodyPr/>
          <a:lstStyle/>
          <a:p>
            <a:r>
              <a:rPr lang="en-US" dirty="0"/>
              <a:t>Product Catalog</a:t>
            </a:r>
          </a:p>
        </p:txBody>
      </p:sp>
      <p:sp>
        <p:nvSpPr>
          <p:cNvPr id="9" name="Espace réservé de la date 4">
            <a:extLst>
              <a:ext uri="{FF2B5EF4-FFF2-40B4-BE49-F238E27FC236}">
                <a16:creationId xmlns:a16="http://schemas.microsoft.com/office/drawing/2014/main" id="{24547C32-4DB0-D74D-6677-F4C229B91C9E}"/>
              </a:ext>
            </a:extLst>
          </p:cNvPr>
          <p:cNvSpPr>
            <a:spLocks noGrp="1"/>
          </p:cNvSpPr>
          <p:nvPr>
            <p:ph type="dt" sz="half" idx="10"/>
          </p:nvPr>
        </p:nvSpPr>
        <p:spPr>
          <a:xfrm>
            <a:off x="5808000" y="6480000"/>
            <a:ext cx="1200000" cy="1920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rPr>
              <a:t>| 10/2022</a:t>
            </a:r>
          </a:p>
        </p:txBody>
      </p:sp>
      <p:sp>
        <p:nvSpPr>
          <p:cNvPr id="10" name="Espace réservé du numéro de diapositive 5">
            <a:extLst>
              <a:ext uri="{FF2B5EF4-FFF2-40B4-BE49-F238E27FC236}">
                <a16:creationId xmlns:a16="http://schemas.microsoft.com/office/drawing/2014/main" id="{08411CCA-6B59-A23C-E7F2-5D02512828EB}"/>
              </a:ext>
            </a:extLst>
          </p:cNvPr>
          <p:cNvSpPr>
            <a:spLocks noGrp="1"/>
          </p:cNvSpPr>
          <p:nvPr>
            <p:ph type="sldNum" sz="quarter" idx="12"/>
          </p:nvPr>
        </p:nvSpPr>
        <p:spPr>
          <a:xfrm>
            <a:off x="5280000" y="6480000"/>
            <a:ext cx="480000" cy="192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0686CF-46CF-4430-9B1A-59DE1E0B2211}" type="slidenum">
              <a:rPr kumimoji="0" lang="en-US" sz="933" b="0" i="0" u="none" strike="noStrike" kern="1200" cap="none" spc="0" normalizeH="0" baseline="0" noProof="0" smtClean="0">
                <a:ln>
                  <a:noFill/>
                </a:ln>
                <a:solidFill>
                  <a:prstClr val="white">
                    <a:lumMod val="50000"/>
                  </a:prst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
        <p:nvSpPr>
          <p:cNvPr id="6" name="Espace réservé du texte 5">
            <a:extLst>
              <a:ext uri="{FF2B5EF4-FFF2-40B4-BE49-F238E27FC236}">
                <a16:creationId xmlns:a16="http://schemas.microsoft.com/office/drawing/2014/main" id="{D43A2C14-C394-34FC-3143-0730CA6A2A23}"/>
              </a:ext>
            </a:extLst>
          </p:cNvPr>
          <p:cNvSpPr>
            <a:spLocks noGrp="1"/>
          </p:cNvSpPr>
          <p:nvPr>
            <p:ph type="body" idx="1"/>
          </p:nvPr>
        </p:nvSpPr>
        <p:spPr/>
        <p:txBody>
          <a:bodyPr/>
          <a:lstStyle/>
          <a:p>
            <a:r>
              <a:rPr lang="en-US" dirty="0"/>
              <a:t>PRINCIPLES &amp; capabilities (in no particular order)</a:t>
            </a:r>
          </a:p>
        </p:txBody>
      </p:sp>
      <p:sp>
        <p:nvSpPr>
          <p:cNvPr id="12" name="ZoneTexte 11">
            <a:extLst>
              <a:ext uri="{FF2B5EF4-FFF2-40B4-BE49-F238E27FC236}">
                <a16:creationId xmlns:a16="http://schemas.microsoft.com/office/drawing/2014/main" id="{391435CD-C873-1FF0-D2C2-102AABD8C94B}"/>
              </a:ext>
            </a:extLst>
          </p:cNvPr>
          <p:cNvSpPr txBox="1"/>
          <p:nvPr/>
        </p:nvSpPr>
        <p:spPr>
          <a:xfrm>
            <a:off x="441294" y="1507142"/>
            <a:ext cx="5654705" cy="4801314"/>
          </a:xfrm>
          <a:prstGeom prst="rect">
            <a:avLst/>
          </a:prstGeom>
          <a:noFill/>
        </p:spPr>
        <p:txBody>
          <a:bodyPr wrap="square">
            <a:spAutoFit/>
          </a:bodyPr>
          <a:lstStyle/>
          <a:p>
            <a:endParaRPr lang="en-US" dirty="0"/>
          </a:p>
          <a:p>
            <a:pPr marL="285750" indent="-285750">
              <a:buFont typeface="Arial" panose="020B0604020202020204" pitchFamily="34" charset="0"/>
              <a:buChar char="•"/>
            </a:pPr>
            <a:r>
              <a:rPr lang="en-US" dirty="0"/>
              <a:t>The product definition and description in the catalog must be extensible &amp; configurable. ( </a:t>
            </a:r>
            <a:r>
              <a:rPr lang="en-US" dirty="0">
                <a:sym typeface="Wingdings" pitchFamily="2" charset="2"/>
              </a:rPr>
              <a:t> </a:t>
            </a:r>
            <a:r>
              <a:rPr lang="en-US" dirty="0"/>
              <a:t>req an extensible ontology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product catalog must provide all product information required for the key offer/order / fulfillment processes</a:t>
            </a:r>
            <a:endParaRPr lang="en-US" sz="1200" i="1"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product catalog must allow to manage B2B, B2T contracts such as e.g. SRISA for the interline case or any other Retailer / Seller / Supplier ( e.g. OTAs ) agreements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New Products get added by configuration and propagate across downstream systems</a:t>
            </a:r>
          </a:p>
          <a:p>
            <a:pPr marL="285750" indent="-285750">
              <a:buFont typeface="Arial" panose="020B0604020202020204" pitchFamily="34" charset="0"/>
              <a:buChar char="•"/>
            </a:pPr>
            <a:endParaRPr lang="en-US" dirty="0"/>
          </a:p>
        </p:txBody>
      </p:sp>
      <p:sp>
        <p:nvSpPr>
          <p:cNvPr id="3" name="Rectangle 2">
            <a:extLst>
              <a:ext uri="{FF2B5EF4-FFF2-40B4-BE49-F238E27FC236}">
                <a16:creationId xmlns:a16="http://schemas.microsoft.com/office/drawing/2014/main" id="{2CFECB18-9EDD-67D3-D8C0-6A4238BDCED3}"/>
              </a:ext>
            </a:extLst>
          </p:cNvPr>
          <p:cNvSpPr/>
          <p:nvPr/>
        </p:nvSpPr>
        <p:spPr bwMode="gray">
          <a:xfrm>
            <a:off x="6408000" y="2867502"/>
            <a:ext cx="4517457" cy="924498"/>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90000"/>
                    <a:lumOff val="10000"/>
                  </a:schemeClr>
                </a:solidFill>
              </a:rPr>
              <a:t>This information is not necessarily visible from the outside but may be according to context e.g. JV ) In general the catalog has to support differentiated exposure of properties according to the context of usage.</a:t>
            </a:r>
          </a:p>
        </p:txBody>
      </p:sp>
      <p:sp>
        <p:nvSpPr>
          <p:cNvPr id="4" name="Rectangle 3">
            <a:extLst>
              <a:ext uri="{FF2B5EF4-FFF2-40B4-BE49-F238E27FC236}">
                <a16:creationId xmlns:a16="http://schemas.microsoft.com/office/drawing/2014/main" id="{7DC0E137-FEF8-95A3-C671-54A79C007412}"/>
              </a:ext>
            </a:extLst>
          </p:cNvPr>
          <p:cNvSpPr/>
          <p:nvPr/>
        </p:nvSpPr>
        <p:spPr bwMode="gray">
          <a:xfrm>
            <a:off x="6408000" y="3982010"/>
            <a:ext cx="4517457" cy="924498"/>
          </a:xfrm>
          <a:prstGeom prst="rect">
            <a:avLst/>
          </a:prstGeom>
          <a:solidFill>
            <a:srgbClr val="92D050"/>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90000"/>
                    <a:lumOff val="10000"/>
                  </a:schemeClr>
                </a:solidFill>
              </a:rPr>
              <a:t>This open’s up also the question of corporate customers and the level of information we provide to them B2B ‘customers’ </a:t>
            </a:r>
          </a:p>
        </p:txBody>
      </p:sp>
    </p:spTree>
    <p:extLst>
      <p:ext uri="{BB962C8B-B14F-4D97-AF65-F5344CB8AC3E}">
        <p14:creationId xmlns:p14="http://schemas.microsoft.com/office/powerpoint/2010/main" val="1207217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26B7-CFFE-F3E7-AFC2-E0F92272980B}"/>
              </a:ext>
            </a:extLst>
          </p:cNvPr>
          <p:cNvSpPr>
            <a:spLocks noGrp="1"/>
          </p:cNvSpPr>
          <p:nvPr>
            <p:ph type="title"/>
          </p:nvPr>
        </p:nvSpPr>
        <p:spPr/>
        <p:txBody>
          <a:bodyPr/>
          <a:lstStyle/>
          <a:p>
            <a:r>
              <a:rPr lang="en-US" dirty="0"/>
              <a:t>Product Catalog</a:t>
            </a:r>
          </a:p>
        </p:txBody>
      </p:sp>
      <p:sp>
        <p:nvSpPr>
          <p:cNvPr id="9" name="Espace réservé de la date 4">
            <a:extLst>
              <a:ext uri="{FF2B5EF4-FFF2-40B4-BE49-F238E27FC236}">
                <a16:creationId xmlns:a16="http://schemas.microsoft.com/office/drawing/2014/main" id="{24547C32-4DB0-D74D-6677-F4C229B91C9E}"/>
              </a:ext>
            </a:extLst>
          </p:cNvPr>
          <p:cNvSpPr>
            <a:spLocks noGrp="1"/>
          </p:cNvSpPr>
          <p:nvPr>
            <p:ph type="dt" sz="half" idx="10"/>
          </p:nvPr>
        </p:nvSpPr>
        <p:spPr>
          <a:xfrm>
            <a:off x="5808000" y="6480000"/>
            <a:ext cx="1200000" cy="1920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rPr>
              <a:t>| 10/2022</a:t>
            </a:r>
          </a:p>
        </p:txBody>
      </p:sp>
      <p:sp>
        <p:nvSpPr>
          <p:cNvPr id="10" name="Espace réservé du numéro de diapositive 5">
            <a:extLst>
              <a:ext uri="{FF2B5EF4-FFF2-40B4-BE49-F238E27FC236}">
                <a16:creationId xmlns:a16="http://schemas.microsoft.com/office/drawing/2014/main" id="{08411CCA-6B59-A23C-E7F2-5D02512828EB}"/>
              </a:ext>
            </a:extLst>
          </p:cNvPr>
          <p:cNvSpPr>
            <a:spLocks noGrp="1"/>
          </p:cNvSpPr>
          <p:nvPr>
            <p:ph type="sldNum" sz="quarter" idx="12"/>
          </p:nvPr>
        </p:nvSpPr>
        <p:spPr>
          <a:xfrm>
            <a:off x="5280000" y="6480000"/>
            <a:ext cx="480000" cy="192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0686CF-46CF-4430-9B1A-59DE1E0B2211}" type="slidenum">
              <a:rPr kumimoji="0" lang="en-US" sz="933" b="0" i="0" u="none" strike="noStrike" kern="1200" cap="none" spc="0" normalizeH="0" baseline="0" noProof="0" smtClean="0">
                <a:ln>
                  <a:noFill/>
                </a:ln>
                <a:solidFill>
                  <a:prstClr val="white">
                    <a:lumMod val="50000"/>
                  </a:prst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
        <p:nvSpPr>
          <p:cNvPr id="6" name="Espace réservé du texte 5">
            <a:extLst>
              <a:ext uri="{FF2B5EF4-FFF2-40B4-BE49-F238E27FC236}">
                <a16:creationId xmlns:a16="http://schemas.microsoft.com/office/drawing/2014/main" id="{D43A2C14-C394-34FC-3143-0730CA6A2A23}"/>
              </a:ext>
            </a:extLst>
          </p:cNvPr>
          <p:cNvSpPr>
            <a:spLocks noGrp="1"/>
          </p:cNvSpPr>
          <p:nvPr>
            <p:ph type="body" idx="1"/>
          </p:nvPr>
        </p:nvSpPr>
        <p:spPr/>
        <p:txBody>
          <a:bodyPr/>
          <a:lstStyle/>
          <a:p>
            <a:r>
              <a:rPr lang="en-US" dirty="0"/>
              <a:t>PRINCIPLES &amp; capabilities</a:t>
            </a:r>
          </a:p>
        </p:txBody>
      </p:sp>
      <p:graphicFrame>
        <p:nvGraphicFramePr>
          <p:cNvPr id="5" name="Tableau 6">
            <a:extLst>
              <a:ext uri="{FF2B5EF4-FFF2-40B4-BE49-F238E27FC236}">
                <a16:creationId xmlns:a16="http://schemas.microsoft.com/office/drawing/2014/main" id="{648B7597-0E20-ED76-6AF6-D0B6C1DEF746}"/>
              </a:ext>
            </a:extLst>
          </p:cNvPr>
          <p:cNvGraphicFramePr>
            <a:graphicFrameLocks noGrp="1"/>
          </p:cNvGraphicFramePr>
          <p:nvPr>
            <p:extLst>
              <p:ext uri="{D42A27DB-BD31-4B8C-83A1-F6EECF244321}">
                <p14:modId xmlns:p14="http://schemas.microsoft.com/office/powerpoint/2010/main" val="4241387290"/>
              </p:ext>
            </p:extLst>
          </p:nvPr>
        </p:nvGraphicFramePr>
        <p:xfrm>
          <a:off x="651539" y="1487078"/>
          <a:ext cx="10942584" cy="3779520"/>
        </p:xfrm>
        <a:graphic>
          <a:graphicData uri="http://schemas.openxmlformats.org/drawingml/2006/table">
            <a:tbl>
              <a:tblPr firstRow="1" bandRow="1">
                <a:tableStyleId>{5C22544A-7EE6-4342-B048-85BDC9FD1C3A}</a:tableStyleId>
              </a:tblPr>
              <a:tblGrid>
                <a:gridCol w="2342490">
                  <a:extLst>
                    <a:ext uri="{9D8B030D-6E8A-4147-A177-3AD203B41FA5}">
                      <a16:colId xmlns:a16="http://schemas.microsoft.com/office/drawing/2014/main" val="1685194863"/>
                    </a:ext>
                  </a:extLst>
                </a:gridCol>
                <a:gridCol w="8600094">
                  <a:extLst>
                    <a:ext uri="{9D8B030D-6E8A-4147-A177-3AD203B41FA5}">
                      <a16:colId xmlns:a16="http://schemas.microsoft.com/office/drawing/2014/main" val="1409455700"/>
                    </a:ext>
                  </a:extLst>
                </a:gridCol>
              </a:tblGrid>
              <a:tr h="370840">
                <a:tc>
                  <a:txBody>
                    <a:bodyPr/>
                    <a:lstStyle/>
                    <a:p>
                      <a:r>
                        <a:rPr lang="en-US" sz="1600" dirty="0"/>
                        <a:t>Principle  PC01</a:t>
                      </a:r>
                    </a:p>
                  </a:txBody>
                  <a:tcPr/>
                </a:tc>
                <a:tc>
                  <a:txBody>
                    <a:bodyPr/>
                    <a:lstStyle/>
                    <a:p>
                      <a:pPr marL="0" indent="0">
                        <a:buFont typeface="Arial" panose="020B0604020202020204" pitchFamily="34" charset="0"/>
                        <a:buNone/>
                      </a:pPr>
                      <a:r>
                        <a:rPr lang="en-US" sz="1600" dirty="0"/>
                        <a:t>The Product Catalog contains the master product information for internal and third-party consumption</a:t>
                      </a:r>
                    </a:p>
                    <a:p>
                      <a:endParaRPr lang="en-US" sz="1600" dirty="0"/>
                    </a:p>
                    <a:p>
                      <a:pPr marL="0" indent="0">
                        <a:buFont typeface="Arial" panose="020B0604020202020204" pitchFamily="34" charset="0"/>
                        <a:buNone/>
                      </a:pPr>
                      <a:endParaRPr lang="en-US" sz="1600" dirty="0"/>
                    </a:p>
                    <a:p>
                      <a:endParaRPr lang="en-US" sz="1600" dirty="0"/>
                    </a:p>
                  </a:txBody>
                  <a:tcPr/>
                </a:tc>
                <a:extLst>
                  <a:ext uri="{0D108BD9-81ED-4DB2-BD59-A6C34878D82A}">
                    <a16:rowId xmlns:a16="http://schemas.microsoft.com/office/drawing/2014/main" val="576275393"/>
                  </a:ext>
                </a:extLst>
              </a:tr>
              <a:tr h="370840">
                <a:tc>
                  <a:txBody>
                    <a:bodyPr/>
                    <a:lstStyle/>
                    <a:p>
                      <a:r>
                        <a:rPr lang="en-US" sz="1600" dirty="0"/>
                        <a:t>Rationale</a:t>
                      </a:r>
                    </a:p>
                  </a:txBody>
                  <a:tcPr/>
                </a:tc>
                <a:tc>
                  <a:txBody>
                    <a:bodyPr/>
                    <a:lstStyle/>
                    <a:p>
                      <a:r>
                        <a:rPr lang="en-US" sz="1600" dirty="0"/>
                        <a:t>Sharing product information is the core function/capability of the catalog. The catalog is the single source of truth about available products but not the stock</a:t>
                      </a:r>
                    </a:p>
                    <a:p>
                      <a:r>
                        <a:rPr lang="en-US" sz="1600" dirty="0"/>
                        <a:t> </a:t>
                      </a:r>
                    </a:p>
                  </a:txBody>
                  <a:tcPr/>
                </a:tc>
                <a:extLst>
                  <a:ext uri="{0D108BD9-81ED-4DB2-BD59-A6C34878D82A}">
                    <a16:rowId xmlns:a16="http://schemas.microsoft.com/office/drawing/2014/main" val="2320116871"/>
                  </a:ext>
                </a:extLst>
              </a:tr>
              <a:tr h="370840">
                <a:tc>
                  <a:txBody>
                    <a:bodyPr/>
                    <a:lstStyle/>
                    <a:p>
                      <a:r>
                        <a:rPr lang="en-US" sz="1600" dirty="0"/>
                        <a:t>Implication</a:t>
                      </a:r>
                    </a:p>
                  </a:txBody>
                  <a:tcPr/>
                </a:tc>
                <a:tc>
                  <a:txBody>
                    <a:bodyPr/>
                    <a:lstStyle/>
                    <a:p>
                      <a:r>
                        <a:rPr lang="en-US" sz="1600" dirty="0"/>
                        <a:t>This required the development of a meta-model structure for product descriptions allowing all parties to understand the elements transmitted in terms of product information (independent from any technical implementation. Implementation choices can be made internally but need to b standardized for exchange with third parties</a:t>
                      </a:r>
                    </a:p>
                  </a:txBody>
                  <a:tcPr/>
                </a:tc>
                <a:extLst>
                  <a:ext uri="{0D108BD9-81ED-4DB2-BD59-A6C34878D82A}">
                    <a16:rowId xmlns:a16="http://schemas.microsoft.com/office/drawing/2014/main" val="2191578747"/>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600" dirty="0"/>
                        <a:t>Standardization Relevant</a:t>
                      </a:r>
                    </a:p>
                  </a:txBody>
                  <a:tcPr/>
                </a:tc>
                <a:tc>
                  <a:txBody>
                    <a:bodyPr/>
                    <a:lstStyle/>
                    <a:p>
                      <a:r>
                        <a:rPr lang="en-US" sz="1600" dirty="0"/>
                        <a:t>Yes. </a:t>
                      </a:r>
                    </a:p>
                    <a:p>
                      <a:r>
                        <a:rPr lang="en-US" sz="1600" dirty="0"/>
                        <a:t>Semantic and Syntax need to be defined in particular for exchange with third parties.</a:t>
                      </a:r>
                    </a:p>
                  </a:txBody>
                  <a:tcPr/>
                </a:tc>
                <a:extLst>
                  <a:ext uri="{0D108BD9-81ED-4DB2-BD59-A6C34878D82A}">
                    <a16:rowId xmlns:a16="http://schemas.microsoft.com/office/drawing/2014/main" val="1488908488"/>
                  </a:ext>
                </a:extLst>
              </a:tr>
            </a:tbl>
          </a:graphicData>
        </a:graphic>
      </p:graphicFrame>
    </p:spTree>
    <p:extLst>
      <p:ext uri="{BB962C8B-B14F-4D97-AF65-F5344CB8AC3E}">
        <p14:creationId xmlns:p14="http://schemas.microsoft.com/office/powerpoint/2010/main" val="2503498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26B7-CFFE-F3E7-AFC2-E0F92272980B}"/>
              </a:ext>
            </a:extLst>
          </p:cNvPr>
          <p:cNvSpPr>
            <a:spLocks noGrp="1"/>
          </p:cNvSpPr>
          <p:nvPr>
            <p:ph type="title"/>
          </p:nvPr>
        </p:nvSpPr>
        <p:spPr/>
        <p:txBody>
          <a:bodyPr/>
          <a:lstStyle/>
          <a:p>
            <a:r>
              <a:rPr lang="en-US" dirty="0"/>
              <a:t>Product Catalog</a:t>
            </a:r>
          </a:p>
        </p:txBody>
      </p:sp>
      <p:sp>
        <p:nvSpPr>
          <p:cNvPr id="9" name="Espace réservé de la date 4">
            <a:extLst>
              <a:ext uri="{FF2B5EF4-FFF2-40B4-BE49-F238E27FC236}">
                <a16:creationId xmlns:a16="http://schemas.microsoft.com/office/drawing/2014/main" id="{24547C32-4DB0-D74D-6677-F4C229B91C9E}"/>
              </a:ext>
            </a:extLst>
          </p:cNvPr>
          <p:cNvSpPr>
            <a:spLocks noGrp="1"/>
          </p:cNvSpPr>
          <p:nvPr>
            <p:ph type="dt" sz="half" idx="10"/>
          </p:nvPr>
        </p:nvSpPr>
        <p:spPr>
          <a:xfrm>
            <a:off x="5808000" y="6480000"/>
            <a:ext cx="1200000" cy="1920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rPr>
              <a:t>| 10/2022</a:t>
            </a:r>
          </a:p>
        </p:txBody>
      </p:sp>
      <p:sp>
        <p:nvSpPr>
          <p:cNvPr id="10" name="Espace réservé du numéro de diapositive 5">
            <a:extLst>
              <a:ext uri="{FF2B5EF4-FFF2-40B4-BE49-F238E27FC236}">
                <a16:creationId xmlns:a16="http://schemas.microsoft.com/office/drawing/2014/main" id="{08411CCA-6B59-A23C-E7F2-5D02512828EB}"/>
              </a:ext>
            </a:extLst>
          </p:cNvPr>
          <p:cNvSpPr>
            <a:spLocks noGrp="1"/>
          </p:cNvSpPr>
          <p:nvPr>
            <p:ph type="sldNum" sz="quarter" idx="12"/>
          </p:nvPr>
        </p:nvSpPr>
        <p:spPr>
          <a:xfrm>
            <a:off x="5280000" y="6480000"/>
            <a:ext cx="480000" cy="192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0686CF-46CF-4430-9B1A-59DE1E0B2211}" type="slidenum">
              <a:rPr kumimoji="0" lang="en-US" sz="933" b="0" i="0" u="none" strike="noStrike" kern="1200" cap="none" spc="0" normalizeH="0" baseline="0" noProof="0" smtClean="0">
                <a:ln>
                  <a:noFill/>
                </a:ln>
                <a:solidFill>
                  <a:prstClr val="white">
                    <a:lumMod val="50000"/>
                  </a:prst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
        <p:nvSpPr>
          <p:cNvPr id="6" name="Espace réservé du texte 5">
            <a:extLst>
              <a:ext uri="{FF2B5EF4-FFF2-40B4-BE49-F238E27FC236}">
                <a16:creationId xmlns:a16="http://schemas.microsoft.com/office/drawing/2014/main" id="{D43A2C14-C394-34FC-3143-0730CA6A2A23}"/>
              </a:ext>
            </a:extLst>
          </p:cNvPr>
          <p:cNvSpPr>
            <a:spLocks noGrp="1"/>
          </p:cNvSpPr>
          <p:nvPr>
            <p:ph type="body" idx="1"/>
          </p:nvPr>
        </p:nvSpPr>
        <p:spPr/>
        <p:txBody>
          <a:bodyPr/>
          <a:lstStyle/>
          <a:p>
            <a:r>
              <a:rPr lang="en-US" dirty="0"/>
              <a:t>PRINCIPLES &amp; capabilities (in no particular order)</a:t>
            </a:r>
          </a:p>
        </p:txBody>
      </p:sp>
      <p:graphicFrame>
        <p:nvGraphicFramePr>
          <p:cNvPr id="5" name="Tableau 6">
            <a:extLst>
              <a:ext uri="{FF2B5EF4-FFF2-40B4-BE49-F238E27FC236}">
                <a16:creationId xmlns:a16="http://schemas.microsoft.com/office/drawing/2014/main" id="{648B7597-0E20-ED76-6AF6-D0B6C1DEF746}"/>
              </a:ext>
            </a:extLst>
          </p:cNvPr>
          <p:cNvGraphicFramePr>
            <a:graphicFrameLocks noGrp="1"/>
          </p:cNvGraphicFramePr>
          <p:nvPr>
            <p:extLst>
              <p:ext uri="{D42A27DB-BD31-4B8C-83A1-F6EECF244321}">
                <p14:modId xmlns:p14="http://schemas.microsoft.com/office/powerpoint/2010/main" val="1404429845"/>
              </p:ext>
            </p:extLst>
          </p:nvPr>
        </p:nvGraphicFramePr>
        <p:xfrm>
          <a:off x="651539" y="1487078"/>
          <a:ext cx="10942584" cy="4998720"/>
        </p:xfrm>
        <a:graphic>
          <a:graphicData uri="http://schemas.openxmlformats.org/drawingml/2006/table">
            <a:tbl>
              <a:tblPr firstRow="1" bandRow="1">
                <a:tableStyleId>{5C22544A-7EE6-4342-B048-85BDC9FD1C3A}</a:tableStyleId>
              </a:tblPr>
              <a:tblGrid>
                <a:gridCol w="2342490">
                  <a:extLst>
                    <a:ext uri="{9D8B030D-6E8A-4147-A177-3AD203B41FA5}">
                      <a16:colId xmlns:a16="http://schemas.microsoft.com/office/drawing/2014/main" val="1685194863"/>
                    </a:ext>
                  </a:extLst>
                </a:gridCol>
                <a:gridCol w="8600094">
                  <a:extLst>
                    <a:ext uri="{9D8B030D-6E8A-4147-A177-3AD203B41FA5}">
                      <a16:colId xmlns:a16="http://schemas.microsoft.com/office/drawing/2014/main" val="1409455700"/>
                    </a:ext>
                  </a:extLst>
                </a:gridCol>
              </a:tblGrid>
              <a:tr h="370840">
                <a:tc>
                  <a:txBody>
                    <a:bodyPr/>
                    <a:lstStyle/>
                    <a:p>
                      <a:r>
                        <a:rPr lang="en-US" sz="1600" dirty="0"/>
                        <a:t>Principle PC02</a:t>
                      </a:r>
                    </a:p>
                  </a:txBody>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600" dirty="0"/>
                        <a:t>The product catalog has no prices except for compliancy requirements</a:t>
                      </a:r>
                    </a:p>
                    <a:p>
                      <a:endParaRPr lang="en-US" sz="1600" dirty="0"/>
                    </a:p>
                  </a:txBody>
                  <a:tcPr/>
                </a:tc>
                <a:extLst>
                  <a:ext uri="{0D108BD9-81ED-4DB2-BD59-A6C34878D82A}">
                    <a16:rowId xmlns:a16="http://schemas.microsoft.com/office/drawing/2014/main" val="576275393"/>
                  </a:ext>
                </a:extLst>
              </a:tr>
              <a:tr h="370840">
                <a:tc>
                  <a:txBody>
                    <a:bodyPr/>
                    <a:lstStyle/>
                    <a:p>
                      <a:r>
                        <a:rPr lang="en-US" sz="1600" dirty="0"/>
                        <a:t>Rationale</a:t>
                      </a:r>
                    </a:p>
                  </a:txBody>
                  <a:tcPr/>
                </a:tc>
                <a:tc>
                  <a:txBody>
                    <a:bodyPr/>
                    <a:lstStyle/>
                    <a:p>
                      <a:r>
                        <a:rPr lang="en-US" sz="1600" dirty="0"/>
                        <a:t>The product catalog contains static information about the offered services and doesn’t contain all relevant information ( e.g. stock , demand, personalization, …. ) allowing to make an offer. The offer, i.e. a priced service offering, is generated by a different function</a:t>
                      </a:r>
                    </a:p>
                  </a:txBody>
                  <a:tcPr/>
                </a:tc>
                <a:extLst>
                  <a:ext uri="{0D108BD9-81ED-4DB2-BD59-A6C34878D82A}">
                    <a16:rowId xmlns:a16="http://schemas.microsoft.com/office/drawing/2014/main" val="2320116871"/>
                  </a:ext>
                </a:extLst>
              </a:tr>
              <a:tr h="370840">
                <a:tc>
                  <a:txBody>
                    <a:bodyPr/>
                    <a:lstStyle/>
                    <a:p>
                      <a:r>
                        <a:rPr lang="en-US" sz="1600" dirty="0"/>
                        <a:t>Implication</a:t>
                      </a:r>
                    </a:p>
                  </a:txBody>
                  <a:tcPr/>
                </a:tc>
                <a:tc>
                  <a:txBody>
                    <a:bodyPr/>
                    <a:lstStyle/>
                    <a:p>
                      <a:r>
                        <a:rPr lang="en-US" sz="1600" dirty="0"/>
                        <a:t>The most important implication is that there will be two types of requests from external parties</a:t>
                      </a:r>
                    </a:p>
                    <a:p>
                      <a:pPr marL="342900" indent="-342900">
                        <a:buAutoNum type="alphaUcParenR"/>
                      </a:pPr>
                      <a:r>
                        <a:rPr lang="en-US" sz="1600" dirty="0"/>
                        <a:t>Requesting Information about the services (optional)</a:t>
                      </a:r>
                    </a:p>
                    <a:p>
                      <a:pPr marL="342900" indent="-342900">
                        <a:buAutoNum type="alphaUcParenR"/>
                      </a:pPr>
                      <a:r>
                        <a:rPr lang="en-US" sz="1600" dirty="0"/>
                        <a:t>Requesting  (an) offer(s) for services (mandatory) </a:t>
                      </a:r>
                    </a:p>
                    <a:p>
                      <a:pPr marL="342900" indent="-342900">
                        <a:buAutoNum type="alphaUcParenR"/>
                      </a:pPr>
                      <a:endParaRPr lang="en-US" sz="1600" dirty="0"/>
                    </a:p>
                    <a:p>
                      <a:pPr marL="0" indent="0">
                        <a:buNone/>
                      </a:pPr>
                      <a:r>
                        <a:rPr lang="en-US" sz="1600" dirty="0"/>
                        <a:t>It shall be upon each partner to decide if product information is made available without actually requesting an offer and only the mandatory product information related to the offer is provided. </a:t>
                      </a:r>
                    </a:p>
                    <a:p>
                      <a:pPr marL="0" indent="0">
                        <a:buNone/>
                      </a:pPr>
                      <a:r>
                        <a:rPr lang="en-US" sz="1600" dirty="0"/>
                        <a:t>Compliance requirements are for example the availability/publication of public prices in France. </a:t>
                      </a:r>
                    </a:p>
                    <a:p>
                      <a:endParaRPr lang="en-US" sz="1600" dirty="0"/>
                    </a:p>
                  </a:txBody>
                  <a:tcPr/>
                </a:tc>
                <a:extLst>
                  <a:ext uri="{0D108BD9-81ED-4DB2-BD59-A6C34878D82A}">
                    <a16:rowId xmlns:a16="http://schemas.microsoft.com/office/drawing/2014/main" val="2191578747"/>
                  </a:ext>
                </a:extLst>
              </a:tr>
              <a:tr h="370840">
                <a:tc>
                  <a:txBody>
                    <a:bodyPr/>
                    <a:lstStyle/>
                    <a:p>
                      <a:r>
                        <a:rPr lang="en-US" sz="1600" dirty="0"/>
                        <a:t>Standardization Relevant</a:t>
                      </a:r>
                    </a:p>
                  </a:txBody>
                  <a:tcPr/>
                </a:tc>
                <a:tc>
                  <a:txBody>
                    <a:bodyPr/>
                    <a:lstStyle/>
                    <a:p>
                      <a:r>
                        <a:rPr lang="en-US" sz="1600" dirty="0"/>
                        <a:t>No.  </a:t>
                      </a:r>
                    </a:p>
                    <a:p>
                      <a:r>
                        <a:rPr lang="en-US" sz="1600" dirty="0"/>
                        <a:t>Prices will not be offered by the catalog so there is no need to standardize in the product information structure ( for exchange with third parties ) on the notion of prices. This will be required for the offer part.</a:t>
                      </a:r>
                    </a:p>
                  </a:txBody>
                  <a:tcPr/>
                </a:tc>
                <a:extLst>
                  <a:ext uri="{0D108BD9-81ED-4DB2-BD59-A6C34878D82A}">
                    <a16:rowId xmlns:a16="http://schemas.microsoft.com/office/drawing/2014/main" val="2110343906"/>
                  </a:ext>
                </a:extLst>
              </a:tr>
            </a:tbl>
          </a:graphicData>
        </a:graphic>
      </p:graphicFrame>
    </p:spTree>
    <p:extLst>
      <p:ext uri="{BB962C8B-B14F-4D97-AF65-F5344CB8AC3E}">
        <p14:creationId xmlns:p14="http://schemas.microsoft.com/office/powerpoint/2010/main" val="4032462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AC26B7-CFFE-F3E7-AFC2-E0F92272980B}"/>
              </a:ext>
            </a:extLst>
          </p:cNvPr>
          <p:cNvSpPr>
            <a:spLocks noGrp="1"/>
          </p:cNvSpPr>
          <p:nvPr>
            <p:ph type="title"/>
          </p:nvPr>
        </p:nvSpPr>
        <p:spPr/>
        <p:txBody>
          <a:bodyPr/>
          <a:lstStyle/>
          <a:p>
            <a:r>
              <a:rPr lang="en-US" dirty="0"/>
              <a:t>Product Catalog</a:t>
            </a:r>
          </a:p>
        </p:txBody>
      </p:sp>
      <p:sp>
        <p:nvSpPr>
          <p:cNvPr id="9" name="Espace réservé de la date 4">
            <a:extLst>
              <a:ext uri="{FF2B5EF4-FFF2-40B4-BE49-F238E27FC236}">
                <a16:creationId xmlns:a16="http://schemas.microsoft.com/office/drawing/2014/main" id="{24547C32-4DB0-D74D-6677-F4C229B91C9E}"/>
              </a:ext>
            </a:extLst>
          </p:cNvPr>
          <p:cNvSpPr>
            <a:spLocks noGrp="1"/>
          </p:cNvSpPr>
          <p:nvPr>
            <p:ph type="dt" sz="half" idx="10"/>
          </p:nvPr>
        </p:nvSpPr>
        <p:spPr>
          <a:xfrm>
            <a:off x="5808000" y="6480000"/>
            <a:ext cx="1200000" cy="1920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rPr>
              <a:t>| 10/2022</a:t>
            </a:r>
          </a:p>
        </p:txBody>
      </p:sp>
      <p:sp>
        <p:nvSpPr>
          <p:cNvPr id="10" name="Espace réservé du numéro de diapositive 5">
            <a:extLst>
              <a:ext uri="{FF2B5EF4-FFF2-40B4-BE49-F238E27FC236}">
                <a16:creationId xmlns:a16="http://schemas.microsoft.com/office/drawing/2014/main" id="{08411CCA-6B59-A23C-E7F2-5D02512828EB}"/>
              </a:ext>
            </a:extLst>
          </p:cNvPr>
          <p:cNvSpPr>
            <a:spLocks noGrp="1"/>
          </p:cNvSpPr>
          <p:nvPr>
            <p:ph type="sldNum" sz="quarter" idx="12"/>
          </p:nvPr>
        </p:nvSpPr>
        <p:spPr>
          <a:xfrm>
            <a:off x="5280000" y="6480000"/>
            <a:ext cx="480000" cy="192000"/>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90686CF-46CF-4430-9B1A-59DE1E0B2211}" type="slidenum">
              <a:rPr kumimoji="0" lang="en-US" sz="933" b="0" i="0" u="none" strike="noStrike" kern="1200" cap="none" spc="0" normalizeH="0" baseline="0" noProof="0" smtClean="0">
                <a:ln>
                  <a:noFill/>
                </a:ln>
                <a:solidFill>
                  <a:prstClr val="white">
                    <a:lumMod val="50000"/>
                  </a:prst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933"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
        <p:nvSpPr>
          <p:cNvPr id="6" name="Espace réservé du texte 5">
            <a:extLst>
              <a:ext uri="{FF2B5EF4-FFF2-40B4-BE49-F238E27FC236}">
                <a16:creationId xmlns:a16="http://schemas.microsoft.com/office/drawing/2014/main" id="{D43A2C14-C394-34FC-3143-0730CA6A2A23}"/>
              </a:ext>
            </a:extLst>
          </p:cNvPr>
          <p:cNvSpPr>
            <a:spLocks noGrp="1"/>
          </p:cNvSpPr>
          <p:nvPr>
            <p:ph type="body" idx="1"/>
          </p:nvPr>
        </p:nvSpPr>
        <p:spPr/>
        <p:txBody>
          <a:bodyPr/>
          <a:lstStyle/>
          <a:p>
            <a:r>
              <a:rPr lang="en-US" dirty="0"/>
              <a:t>PRINCIPLES &amp; capabilities (in no particular order)</a:t>
            </a:r>
          </a:p>
        </p:txBody>
      </p:sp>
      <p:graphicFrame>
        <p:nvGraphicFramePr>
          <p:cNvPr id="5" name="Tableau 6">
            <a:extLst>
              <a:ext uri="{FF2B5EF4-FFF2-40B4-BE49-F238E27FC236}">
                <a16:creationId xmlns:a16="http://schemas.microsoft.com/office/drawing/2014/main" id="{648B7597-0E20-ED76-6AF6-D0B6C1DEF746}"/>
              </a:ext>
            </a:extLst>
          </p:cNvPr>
          <p:cNvGraphicFramePr>
            <a:graphicFrameLocks noGrp="1"/>
          </p:cNvGraphicFramePr>
          <p:nvPr>
            <p:extLst>
              <p:ext uri="{D42A27DB-BD31-4B8C-83A1-F6EECF244321}">
                <p14:modId xmlns:p14="http://schemas.microsoft.com/office/powerpoint/2010/main" val="4261183979"/>
              </p:ext>
            </p:extLst>
          </p:nvPr>
        </p:nvGraphicFramePr>
        <p:xfrm>
          <a:off x="651539" y="1487078"/>
          <a:ext cx="10942584" cy="3779520"/>
        </p:xfrm>
        <a:graphic>
          <a:graphicData uri="http://schemas.openxmlformats.org/drawingml/2006/table">
            <a:tbl>
              <a:tblPr firstRow="1" bandRow="1">
                <a:tableStyleId>{5C22544A-7EE6-4342-B048-85BDC9FD1C3A}</a:tableStyleId>
              </a:tblPr>
              <a:tblGrid>
                <a:gridCol w="2342490">
                  <a:extLst>
                    <a:ext uri="{9D8B030D-6E8A-4147-A177-3AD203B41FA5}">
                      <a16:colId xmlns:a16="http://schemas.microsoft.com/office/drawing/2014/main" val="1685194863"/>
                    </a:ext>
                  </a:extLst>
                </a:gridCol>
                <a:gridCol w="8600094">
                  <a:extLst>
                    <a:ext uri="{9D8B030D-6E8A-4147-A177-3AD203B41FA5}">
                      <a16:colId xmlns:a16="http://schemas.microsoft.com/office/drawing/2014/main" val="1409455700"/>
                    </a:ext>
                  </a:extLst>
                </a:gridCol>
              </a:tblGrid>
              <a:tr h="370840">
                <a:tc>
                  <a:txBody>
                    <a:bodyPr/>
                    <a:lstStyle/>
                    <a:p>
                      <a:r>
                        <a:rPr lang="en-US" sz="1600" dirty="0"/>
                        <a:t>Principle PC03</a:t>
                      </a:r>
                    </a:p>
                  </a:txBody>
                  <a:tcPr/>
                </a:tc>
                <a:tc>
                  <a:txBody>
                    <a:bodyPr/>
                    <a:lstStyle/>
                    <a:p>
                      <a:pPr marL="0" indent="0">
                        <a:buFont typeface="Arial" panose="020B0604020202020204" pitchFamily="34" charset="0"/>
                        <a:buNone/>
                      </a:pPr>
                      <a:r>
                        <a:rPr lang="en-US" sz="1600" dirty="0"/>
                        <a:t>The product catalog does not calculate the final offer (composition of products &amp; services) nor the price.</a:t>
                      </a:r>
                    </a:p>
                    <a:p>
                      <a:endParaRPr lang="en-US" sz="1600" dirty="0"/>
                    </a:p>
                  </a:txBody>
                  <a:tcPr/>
                </a:tc>
                <a:extLst>
                  <a:ext uri="{0D108BD9-81ED-4DB2-BD59-A6C34878D82A}">
                    <a16:rowId xmlns:a16="http://schemas.microsoft.com/office/drawing/2014/main" val="576275393"/>
                  </a:ext>
                </a:extLst>
              </a:tr>
              <a:tr h="370840">
                <a:tc>
                  <a:txBody>
                    <a:bodyPr/>
                    <a:lstStyle/>
                    <a:p>
                      <a:r>
                        <a:rPr lang="en-US" sz="1600" dirty="0"/>
                        <a:t>Rationale</a:t>
                      </a:r>
                    </a:p>
                  </a:txBody>
                  <a:tcPr/>
                </a:tc>
                <a:tc>
                  <a:txBody>
                    <a:bodyPr/>
                    <a:lstStyle/>
                    <a:p>
                      <a:r>
                        <a:rPr lang="en-US" sz="1600" dirty="0"/>
                        <a:t>The product catalog contains atomic or bundled services ( in which case the bundle is to be considered as atomic i.e. can not be decomposed ). The catalog doesn’t make any assumption on the possible aggregation of services &amp; bundling into an offer. This will be done a by a different function according to the applicable strategies.</a:t>
                      </a:r>
                    </a:p>
                    <a:p>
                      <a:endParaRPr lang="en-US" sz="1600" dirty="0"/>
                    </a:p>
                    <a:p>
                      <a:endParaRPr lang="en-US" sz="1600" dirty="0"/>
                    </a:p>
                  </a:txBody>
                  <a:tcPr/>
                </a:tc>
                <a:extLst>
                  <a:ext uri="{0D108BD9-81ED-4DB2-BD59-A6C34878D82A}">
                    <a16:rowId xmlns:a16="http://schemas.microsoft.com/office/drawing/2014/main" val="2320116871"/>
                  </a:ext>
                </a:extLst>
              </a:tr>
              <a:tr h="370840">
                <a:tc>
                  <a:txBody>
                    <a:bodyPr/>
                    <a:lstStyle/>
                    <a:p>
                      <a:r>
                        <a:rPr lang="en-US" sz="1600" dirty="0"/>
                        <a:t>Implication</a:t>
                      </a:r>
                    </a:p>
                  </a:txBody>
                  <a:tcPr/>
                </a:tc>
                <a:tc>
                  <a:txBody>
                    <a:bodyPr/>
                    <a:lstStyle/>
                    <a:p>
                      <a:r>
                        <a:rPr lang="en-US" sz="1600" dirty="0"/>
                        <a:t>The exposure of the catalog to third parties will not provide any offer but only information on the atomic products and even this may not be </a:t>
                      </a:r>
                      <a:r>
                        <a:rPr lang="en-US" sz="1600" dirty="0" err="1"/>
                        <a:t>reqd</a:t>
                      </a:r>
                      <a:r>
                        <a:rPr lang="en-US" sz="1600" dirty="0"/>
                        <a:t> to be exposed shall any participant only elicit to publish offers.</a:t>
                      </a:r>
                    </a:p>
                  </a:txBody>
                  <a:tcPr/>
                </a:tc>
                <a:extLst>
                  <a:ext uri="{0D108BD9-81ED-4DB2-BD59-A6C34878D82A}">
                    <a16:rowId xmlns:a16="http://schemas.microsoft.com/office/drawing/2014/main" val="2191578747"/>
                  </a:ext>
                </a:extLst>
              </a:tr>
              <a:tr h="370840">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sz="1600" dirty="0"/>
                        <a:t>Standardization Relevant</a:t>
                      </a:r>
                    </a:p>
                  </a:txBody>
                  <a:tcPr/>
                </a:tc>
                <a:tc>
                  <a:txBody>
                    <a:bodyPr/>
                    <a:lstStyle/>
                    <a:p>
                      <a:r>
                        <a:rPr lang="en-US" sz="1600" dirty="0"/>
                        <a:t>No.</a:t>
                      </a:r>
                    </a:p>
                  </a:txBody>
                  <a:tcPr/>
                </a:tc>
                <a:extLst>
                  <a:ext uri="{0D108BD9-81ED-4DB2-BD59-A6C34878D82A}">
                    <a16:rowId xmlns:a16="http://schemas.microsoft.com/office/drawing/2014/main" val="3887942758"/>
                  </a:ext>
                </a:extLst>
              </a:tr>
            </a:tbl>
          </a:graphicData>
        </a:graphic>
      </p:graphicFrame>
    </p:spTree>
    <p:extLst>
      <p:ext uri="{BB962C8B-B14F-4D97-AF65-F5344CB8AC3E}">
        <p14:creationId xmlns:p14="http://schemas.microsoft.com/office/powerpoint/2010/main" val="1886296651"/>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tandaardontwerp">
  <a:themeElements>
    <a:clrScheme name="Standaardontwerp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Standaardontwerp">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Standaardontwerp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Standaardontwerp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tandaardontwerp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tandaardontwerp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tandaardontwerp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tandaardontwerp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Standaardontwerp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AFKL_Group">
  <a:themeElements>
    <a:clrScheme name="AFKL_Internal">
      <a:dk1>
        <a:srgbClr val="051039"/>
      </a:dk1>
      <a:lt1>
        <a:sysClr val="window" lastClr="FFFFFF"/>
      </a:lt1>
      <a:dk2>
        <a:srgbClr val="D2204C"/>
      </a:dk2>
      <a:lt2>
        <a:srgbClr val="C7DBEC"/>
      </a:lt2>
      <a:accent1>
        <a:srgbClr val="0800B9"/>
      </a:accent1>
      <a:accent2>
        <a:srgbClr val="E5882E"/>
      </a:accent2>
      <a:accent3>
        <a:srgbClr val="11B3E5"/>
      </a:accent3>
      <a:accent4>
        <a:srgbClr val="A4E93A"/>
      </a:accent4>
      <a:accent5>
        <a:srgbClr val="FF0000"/>
      </a:accent5>
      <a:accent6>
        <a:srgbClr val="E9E5E6"/>
      </a:accent6>
      <a:hlink>
        <a:srgbClr val="051039"/>
      </a:hlink>
      <a:folHlink>
        <a:srgbClr val="B2B2B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9525">
          <a:solidFill>
            <a:schemeClr val="accent3"/>
          </a:solidFill>
        </a:ln>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bwMode="gray">
        <a:ln w="9525">
          <a:solidFill>
            <a:schemeClr val="accent3"/>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defRPr sz="1600" dirty="0" err="1" smtClean="0"/>
        </a:defPPr>
      </a:lstStyle>
    </a:txDef>
  </a:objectDefaults>
  <a:extraClrSchemeLst/>
  <a:custClrLst>
    <a:custClr name="White">
      <a:srgbClr val="FFFFFF"/>
    </a:custClr>
    <a:custClr name="Pastel AF Blue">
      <a:srgbClr val="C9D9E0"/>
    </a:custClr>
    <a:custClr name="White">
      <a:srgbClr val="FFFFFF"/>
    </a:custClr>
    <a:custClr name="Pastel 1">
      <a:srgbClr val="E1CFFF"/>
    </a:custClr>
    <a:custClr name="KLM Blue">
      <a:srgbClr val="00A1DE"/>
    </a:custClr>
    <a:custClr name="Pastel 2">
      <a:srgbClr val="F8EAB6"/>
    </a:custClr>
    <a:custClr name="Pastel 3">
      <a:srgbClr val="C7E9FA"/>
    </a:custClr>
    <a:custClr name="Pastel 4">
      <a:srgbClr val="C7F2DB"/>
    </a:custClr>
    <a:custClr name="Pastel 5">
      <a:srgbClr val="FFC9E4"/>
    </a:custClr>
    <a:custClr name="Pastel 6">
      <a:srgbClr val="F6F5F5"/>
    </a:custClr>
  </a:custClrLst>
  <a:extLst>
    <a:ext uri="{05A4C25C-085E-4340-85A3-A5531E510DB2}">
      <thm15:themeFamily xmlns:thm15="http://schemas.microsoft.com/office/thememl/2012/main" name="Présentation3" id="{929253FB-F2AF-B84E-B722-AC1AA4F3B600}" vid="{6D8E3ACE-1127-3E4F-9F6C-934ACEF1C818}"/>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43451</TotalTime>
  <Words>2566</Words>
  <Application>Microsoft Macintosh PowerPoint</Application>
  <PresentationFormat>Grand écran</PresentationFormat>
  <Paragraphs>450</Paragraphs>
  <Slides>16</Slides>
  <Notes>13</Notes>
  <HiddenSlides>0</HiddenSlides>
  <MMClips>0</MMClips>
  <ScaleCrop>false</ScaleCrop>
  <HeadingPairs>
    <vt:vector size="6" baseType="variant">
      <vt:variant>
        <vt:lpstr>Polices utilisées</vt:lpstr>
      </vt:variant>
      <vt:variant>
        <vt:i4>7</vt:i4>
      </vt:variant>
      <vt:variant>
        <vt:lpstr>Thème</vt:lpstr>
      </vt:variant>
      <vt:variant>
        <vt:i4>3</vt:i4>
      </vt:variant>
      <vt:variant>
        <vt:lpstr>Titres des diapositives</vt:lpstr>
      </vt:variant>
      <vt:variant>
        <vt:i4>16</vt:i4>
      </vt:variant>
    </vt:vector>
  </HeadingPairs>
  <TitlesOfParts>
    <vt:vector size="26" baseType="lpstr">
      <vt:lpstr>Arial</vt:lpstr>
      <vt:lpstr>Avenir Book</vt:lpstr>
      <vt:lpstr>Bahnschrift</vt:lpstr>
      <vt:lpstr>Calibri</vt:lpstr>
      <vt:lpstr>Calibri Light</vt:lpstr>
      <vt:lpstr>Helvetica</vt:lpstr>
      <vt:lpstr>Times New Roman</vt:lpstr>
      <vt:lpstr>Thème Office</vt:lpstr>
      <vt:lpstr>Standaardontwerp</vt:lpstr>
      <vt:lpstr>AFKL_Group</vt:lpstr>
      <vt:lpstr>  Product Catalog</vt:lpstr>
      <vt:lpstr>Core Capabilities - Sales &amp; Servicing Channels</vt:lpstr>
      <vt:lpstr>Présentation PowerPoint</vt:lpstr>
      <vt:lpstr>Product Catalog - CONTEXT</vt:lpstr>
      <vt:lpstr>Product Catalog</vt:lpstr>
      <vt:lpstr>Product Catalog</vt:lpstr>
      <vt:lpstr>Product Catalog</vt:lpstr>
      <vt:lpstr>Product Catalog</vt:lpstr>
      <vt:lpstr>Product Catalog</vt:lpstr>
      <vt:lpstr>Product Catalog</vt:lpstr>
      <vt:lpstr>Product Catalog</vt:lpstr>
      <vt:lpstr>Product Catalog</vt:lpstr>
      <vt:lpstr>Product Catalog</vt:lpstr>
      <vt:lpstr>Product INFORMATION MANAGEMENT</vt:lpstr>
      <vt:lpstr>PRODUCT Model </vt:lpstr>
      <vt:lpstr>Product Information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Catalog Capabilities</dc:title>
  <dc:creator>Baues, Gregor (PSIN AR) - AF</dc:creator>
  <cp:lastModifiedBy>Baues, Gregor (PSIN AR) - AF</cp:lastModifiedBy>
  <cp:revision>11</cp:revision>
  <dcterms:created xsi:type="dcterms:W3CDTF">2023-02-02T08:40:02Z</dcterms:created>
  <dcterms:modified xsi:type="dcterms:W3CDTF">2023-04-11T06:42:27Z</dcterms:modified>
</cp:coreProperties>
</file>

<file path=docProps/thumbnail.jpeg>
</file>